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2" r:id="rId3"/>
    <p:sldId id="273" r:id="rId4"/>
    <p:sldId id="272" r:id="rId5"/>
    <p:sldId id="279" r:id="rId6"/>
    <p:sldId id="276" r:id="rId7"/>
    <p:sldId id="291" r:id="rId8"/>
    <p:sldId id="284" r:id="rId9"/>
    <p:sldId id="260" r:id="rId10"/>
    <p:sldId id="282" r:id="rId11"/>
    <p:sldId id="261" r:id="rId12"/>
    <p:sldId id="290" r:id="rId13"/>
    <p:sldId id="289" r:id="rId14"/>
    <p:sldId id="277" r:id="rId15"/>
    <p:sldId id="286" r:id="rId1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89E94"/>
    <a:srgbClr val="5477A2"/>
    <a:srgbClr val="8DBEB3"/>
    <a:srgbClr val="BCD7D2"/>
    <a:srgbClr val="C6DF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606" autoAdjust="0"/>
  </p:normalViewPr>
  <p:slideViewPr>
    <p:cSldViewPr snapToGrid="0">
      <p:cViewPr varScale="1">
        <p:scale>
          <a:sx n="81" d="100"/>
          <a:sy n="81" d="100"/>
        </p:scale>
        <p:origin x="167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CBFA93-7544-4072-B14A-8B95257781B6}" type="doc">
      <dgm:prSet loTypeId="urn:microsoft.com/office/officeart/2009/layout/CircleArrowProcess" loCatId="process" qsTypeId="urn:microsoft.com/office/officeart/2005/8/quickstyle/simple5" qsCatId="simple" csTypeId="urn:microsoft.com/office/officeart/2005/8/colors/colorful5" csCatId="colorful" phldr="1"/>
      <dgm:spPr/>
      <dgm:t>
        <a:bodyPr/>
        <a:lstStyle/>
        <a:p>
          <a:endParaRPr lang="zh-CN" altLang="en-US"/>
        </a:p>
      </dgm:t>
    </dgm:pt>
    <dgm:pt modelId="{983BA548-C9E9-4570-9999-E2F41B927BB9}">
      <dgm:prSet phldrT="[文本]"/>
      <dgm:spPr/>
      <dgm:t>
        <a:bodyPr/>
        <a:lstStyle/>
        <a:p>
          <a:r>
            <a:rPr lang="zh-CN" altLang="zh-CN" b="1" dirty="0" smtClean="0">
              <a:latin typeface="微软雅黑" panose="020B0503020204020204" pitchFamily="34" charset="-122"/>
              <a:ea typeface="微软雅黑" panose="020B0503020204020204" pitchFamily="34" charset="-122"/>
            </a:rPr>
            <a:t>多元的课程修读选择</a:t>
          </a:r>
          <a:endParaRPr lang="zh-CN" altLang="en-US" dirty="0">
            <a:latin typeface="微软雅黑" panose="020B0503020204020204" pitchFamily="34" charset="-122"/>
            <a:ea typeface="微软雅黑" panose="020B0503020204020204" pitchFamily="34" charset="-122"/>
          </a:endParaRPr>
        </a:p>
      </dgm:t>
    </dgm:pt>
    <dgm:pt modelId="{A53A9BF4-0BCE-491A-AD9B-C56B5073AAB8}" type="parTrans" cxnId="{5785D28E-B719-4C7C-A0D7-923DA450BBEB}">
      <dgm:prSet/>
      <dgm:spPr/>
      <dgm:t>
        <a:bodyPr/>
        <a:lstStyle/>
        <a:p>
          <a:endParaRPr lang="zh-CN" altLang="en-US"/>
        </a:p>
      </dgm:t>
    </dgm:pt>
    <dgm:pt modelId="{DDA73D1E-A08C-4BBD-AD4D-8A5B6F0B8664}" type="sibTrans" cxnId="{5785D28E-B719-4C7C-A0D7-923DA450BBEB}">
      <dgm:prSet/>
      <dgm:spPr/>
      <dgm:t>
        <a:bodyPr/>
        <a:lstStyle/>
        <a:p>
          <a:endParaRPr lang="zh-CN" altLang="en-US"/>
        </a:p>
      </dgm:t>
    </dgm:pt>
    <dgm:pt modelId="{EB3E0CA8-0687-43C9-AE55-EF2215039CBA}">
      <dgm:prSet phldrT="[文本]"/>
      <dgm:spPr/>
      <dgm:t>
        <a:bodyPr/>
        <a:lstStyle/>
        <a:p>
          <a:r>
            <a:rPr lang="zh-CN" altLang="zh-CN" b="1" dirty="0" smtClean="0">
              <a:latin typeface="微软雅黑" panose="020B0503020204020204" pitchFamily="34" charset="-122"/>
              <a:ea typeface="微软雅黑" panose="020B0503020204020204" pitchFamily="34" charset="-122"/>
            </a:rPr>
            <a:t>开放的实践教学平台</a:t>
          </a:r>
          <a:endParaRPr lang="zh-CN" altLang="en-US" dirty="0">
            <a:latin typeface="微软雅黑" panose="020B0503020204020204" pitchFamily="34" charset="-122"/>
            <a:ea typeface="微软雅黑" panose="020B0503020204020204" pitchFamily="34" charset="-122"/>
          </a:endParaRPr>
        </a:p>
      </dgm:t>
    </dgm:pt>
    <dgm:pt modelId="{15B6DFE9-EEB5-45B2-8648-4ACD429D55C3}" type="parTrans" cxnId="{B808BA8B-24CC-479A-8C10-6B14986BAACA}">
      <dgm:prSet/>
      <dgm:spPr/>
      <dgm:t>
        <a:bodyPr/>
        <a:lstStyle/>
        <a:p>
          <a:endParaRPr lang="zh-CN" altLang="en-US"/>
        </a:p>
      </dgm:t>
    </dgm:pt>
    <dgm:pt modelId="{AB7A1DF1-7E97-4696-8236-946F448FDFEE}" type="sibTrans" cxnId="{B808BA8B-24CC-479A-8C10-6B14986BAACA}">
      <dgm:prSet/>
      <dgm:spPr/>
      <dgm:t>
        <a:bodyPr/>
        <a:lstStyle/>
        <a:p>
          <a:endParaRPr lang="zh-CN" altLang="en-US"/>
        </a:p>
      </dgm:t>
    </dgm:pt>
    <dgm:pt modelId="{69A07793-29E9-4E5C-B35E-528700876788}">
      <dgm:prSet phldrT="[文本]"/>
      <dgm:spPr/>
      <dgm:t>
        <a:bodyPr/>
        <a:lstStyle/>
        <a:p>
          <a:r>
            <a:rPr lang="zh-CN" altLang="zh-CN" b="1" dirty="0" smtClean="0">
              <a:latin typeface="微软雅黑" panose="020B0503020204020204" pitchFamily="34" charset="-122"/>
              <a:ea typeface="微软雅黑" panose="020B0503020204020204" pitchFamily="34" charset="-122"/>
            </a:rPr>
            <a:t>个性化的海外学习机会</a:t>
          </a:r>
          <a:endParaRPr lang="zh-CN" altLang="en-US" dirty="0">
            <a:latin typeface="微软雅黑" panose="020B0503020204020204" pitchFamily="34" charset="-122"/>
            <a:ea typeface="微软雅黑" panose="020B0503020204020204" pitchFamily="34" charset="-122"/>
          </a:endParaRPr>
        </a:p>
      </dgm:t>
    </dgm:pt>
    <dgm:pt modelId="{96F2CAE3-0153-419B-B74F-AF05F2E32960}" type="parTrans" cxnId="{D9D23BE7-0934-4087-8CE6-237E7BD5B507}">
      <dgm:prSet/>
      <dgm:spPr/>
      <dgm:t>
        <a:bodyPr/>
        <a:lstStyle/>
        <a:p>
          <a:endParaRPr lang="zh-CN" altLang="en-US"/>
        </a:p>
      </dgm:t>
    </dgm:pt>
    <dgm:pt modelId="{F34678A5-3210-4A15-BE07-DF93BE2D7ADB}" type="sibTrans" cxnId="{D9D23BE7-0934-4087-8CE6-237E7BD5B507}">
      <dgm:prSet/>
      <dgm:spPr/>
      <dgm:t>
        <a:bodyPr/>
        <a:lstStyle/>
        <a:p>
          <a:endParaRPr lang="zh-CN" altLang="en-US"/>
        </a:p>
      </dgm:t>
    </dgm:pt>
    <dgm:pt modelId="{5DA5BE14-69C2-4AA2-A448-11E4B6556C3C}" type="pres">
      <dgm:prSet presAssocID="{43CBFA93-7544-4072-B14A-8B95257781B6}" presName="Name0" presStyleCnt="0">
        <dgm:presLayoutVars>
          <dgm:chMax val="7"/>
          <dgm:chPref val="7"/>
          <dgm:dir/>
          <dgm:animLvl val="lvl"/>
        </dgm:presLayoutVars>
      </dgm:prSet>
      <dgm:spPr/>
      <dgm:t>
        <a:bodyPr/>
        <a:lstStyle/>
        <a:p>
          <a:endParaRPr lang="zh-CN" altLang="en-US"/>
        </a:p>
      </dgm:t>
    </dgm:pt>
    <dgm:pt modelId="{6AFEFD15-9041-40F8-B102-57339B190B1C}" type="pres">
      <dgm:prSet presAssocID="{983BA548-C9E9-4570-9999-E2F41B927BB9}" presName="Accent1" presStyleCnt="0"/>
      <dgm:spPr/>
    </dgm:pt>
    <dgm:pt modelId="{9B7D4CC0-46EC-4643-A4CA-0786A720678E}" type="pres">
      <dgm:prSet presAssocID="{983BA548-C9E9-4570-9999-E2F41B927BB9}" presName="Accent" presStyleLbl="node1" presStyleIdx="0" presStyleCnt="3"/>
      <dgm:spPr/>
      <dgm:t>
        <a:bodyPr/>
        <a:lstStyle/>
        <a:p>
          <a:endParaRPr lang="zh-CN" altLang="en-US"/>
        </a:p>
      </dgm:t>
    </dgm:pt>
    <dgm:pt modelId="{99FA2E8F-BFD9-4C10-9CB1-7CDDFE51410B}" type="pres">
      <dgm:prSet presAssocID="{983BA548-C9E9-4570-9999-E2F41B927BB9}" presName="Parent1" presStyleLbl="revTx" presStyleIdx="0" presStyleCnt="3">
        <dgm:presLayoutVars>
          <dgm:chMax val="1"/>
          <dgm:chPref val="1"/>
          <dgm:bulletEnabled val="1"/>
        </dgm:presLayoutVars>
      </dgm:prSet>
      <dgm:spPr/>
      <dgm:t>
        <a:bodyPr/>
        <a:lstStyle/>
        <a:p>
          <a:endParaRPr lang="zh-CN" altLang="en-US"/>
        </a:p>
      </dgm:t>
    </dgm:pt>
    <dgm:pt modelId="{A8B405BB-E0BA-4091-AEB4-6706FE2F2780}" type="pres">
      <dgm:prSet presAssocID="{EB3E0CA8-0687-43C9-AE55-EF2215039CBA}" presName="Accent2" presStyleCnt="0"/>
      <dgm:spPr/>
    </dgm:pt>
    <dgm:pt modelId="{25D6E11F-9F5E-4407-AD3D-E0643904DF11}" type="pres">
      <dgm:prSet presAssocID="{EB3E0CA8-0687-43C9-AE55-EF2215039CBA}" presName="Accent" presStyleLbl="node1" presStyleIdx="1" presStyleCnt="3"/>
      <dgm:spPr/>
      <dgm:t>
        <a:bodyPr/>
        <a:lstStyle/>
        <a:p>
          <a:endParaRPr lang="zh-CN" altLang="en-US"/>
        </a:p>
      </dgm:t>
    </dgm:pt>
    <dgm:pt modelId="{6584A5B1-084C-4F9D-8CA9-4EB0BE5C36BD}" type="pres">
      <dgm:prSet presAssocID="{EB3E0CA8-0687-43C9-AE55-EF2215039CBA}" presName="Parent2" presStyleLbl="revTx" presStyleIdx="1" presStyleCnt="3">
        <dgm:presLayoutVars>
          <dgm:chMax val="1"/>
          <dgm:chPref val="1"/>
          <dgm:bulletEnabled val="1"/>
        </dgm:presLayoutVars>
      </dgm:prSet>
      <dgm:spPr/>
      <dgm:t>
        <a:bodyPr/>
        <a:lstStyle/>
        <a:p>
          <a:endParaRPr lang="zh-CN" altLang="en-US"/>
        </a:p>
      </dgm:t>
    </dgm:pt>
    <dgm:pt modelId="{91452A89-95FB-44B1-B1FE-56FA43C0323C}" type="pres">
      <dgm:prSet presAssocID="{69A07793-29E9-4E5C-B35E-528700876788}" presName="Accent3" presStyleCnt="0"/>
      <dgm:spPr/>
    </dgm:pt>
    <dgm:pt modelId="{32DE07FB-7303-4AAD-B492-BF628F0BF11E}" type="pres">
      <dgm:prSet presAssocID="{69A07793-29E9-4E5C-B35E-528700876788}" presName="Accent" presStyleLbl="node1" presStyleIdx="2" presStyleCnt="3"/>
      <dgm:spPr/>
      <dgm:t>
        <a:bodyPr/>
        <a:lstStyle/>
        <a:p>
          <a:endParaRPr lang="zh-CN" altLang="en-US"/>
        </a:p>
      </dgm:t>
    </dgm:pt>
    <dgm:pt modelId="{A5843D05-5B54-4E86-8161-B981DCFCD369}" type="pres">
      <dgm:prSet presAssocID="{69A07793-29E9-4E5C-B35E-528700876788}" presName="Parent3" presStyleLbl="revTx" presStyleIdx="2" presStyleCnt="3">
        <dgm:presLayoutVars>
          <dgm:chMax val="1"/>
          <dgm:chPref val="1"/>
          <dgm:bulletEnabled val="1"/>
        </dgm:presLayoutVars>
      </dgm:prSet>
      <dgm:spPr/>
      <dgm:t>
        <a:bodyPr/>
        <a:lstStyle/>
        <a:p>
          <a:endParaRPr lang="zh-CN" altLang="en-US"/>
        </a:p>
      </dgm:t>
    </dgm:pt>
  </dgm:ptLst>
  <dgm:cxnLst>
    <dgm:cxn modelId="{DE06858A-EB12-4942-98D6-DEE804D11A1A}" type="presOf" srcId="{43CBFA93-7544-4072-B14A-8B95257781B6}" destId="{5DA5BE14-69C2-4AA2-A448-11E4B6556C3C}" srcOrd="0" destOrd="0" presId="urn:microsoft.com/office/officeart/2009/layout/CircleArrowProcess"/>
    <dgm:cxn modelId="{5785D28E-B719-4C7C-A0D7-923DA450BBEB}" srcId="{43CBFA93-7544-4072-B14A-8B95257781B6}" destId="{983BA548-C9E9-4570-9999-E2F41B927BB9}" srcOrd="0" destOrd="0" parTransId="{A53A9BF4-0BCE-491A-AD9B-C56B5073AAB8}" sibTransId="{DDA73D1E-A08C-4BBD-AD4D-8A5B6F0B8664}"/>
    <dgm:cxn modelId="{D9D23BE7-0934-4087-8CE6-237E7BD5B507}" srcId="{43CBFA93-7544-4072-B14A-8B95257781B6}" destId="{69A07793-29E9-4E5C-B35E-528700876788}" srcOrd="2" destOrd="0" parTransId="{96F2CAE3-0153-419B-B74F-AF05F2E32960}" sibTransId="{F34678A5-3210-4A15-BE07-DF93BE2D7ADB}"/>
    <dgm:cxn modelId="{4BE0F4FE-8CE3-4D97-AF73-56FC6917DF8F}" type="presOf" srcId="{69A07793-29E9-4E5C-B35E-528700876788}" destId="{A5843D05-5B54-4E86-8161-B981DCFCD369}" srcOrd="0" destOrd="0" presId="urn:microsoft.com/office/officeart/2009/layout/CircleArrowProcess"/>
    <dgm:cxn modelId="{B808BA8B-24CC-479A-8C10-6B14986BAACA}" srcId="{43CBFA93-7544-4072-B14A-8B95257781B6}" destId="{EB3E0CA8-0687-43C9-AE55-EF2215039CBA}" srcOrd="1" destOrd="0" parTransId="{15B6DFE9-EEB5-45B2-8648-4ACD429D55C3}" sibTransId="{AB7A1DF1-7E97-4696-8236-946F448FDFEE}"/>
    <dgm:cxn modelId="{51F3F3EF-B2BC-4A4C-B89A-7878F3D0212C}" type="presOf" srcId="{983BA548-C9E9-4570-9999-E2F41B927BB9}" destId="{99FA2E8F-BFD9-4C10-9CB1-7CDDFE51410B}" srcOrd="0" destOrd="0" presId="urn:microsoft.com/office/officeart/2009/layout/CircleArrowProcess"/>
    <dgm:cxn modelId="{0E1F5E31-4AD0-48DF-8FDC-7FCA83E2BD33}" type="presOf" srcId="{EB3E0CA8-0687-43C9-AE55-EF2215039CBA}" destId="{6584A5B1-084C-4F9D-8CA9-4EB0BE5C36BD}" srcOrd="0" destOrd="0" presId="urn:microsoft.com/office/officeart/2009/layout/CircleArrowProcess"/>
    <dgm:cxn modelId="{8A9330A3-CC71-4663-AA62-04A807A4C40B}" type="presParOf" srcId="{5DA5BE14-69C2-4AA2-A448-11E4B6556C3C}" destId="{6AFEFD15-9041-40F8-B102-57339B190B1C}" srcOrd="0" destOrd="0" presId="urn:microsoft.com/office/officeart/2009/layout/CircleArrowProcess"/>
    <dgm:cxn modelId="{E9EEFCCE-9D58-4B95-BF8F-E66FE3B2663B}" type="presParOf" srcId="{6AFEFD15-9041-40F8-B102-57339B190B1C}" destId="{9B7D4CC0-46EC-4643-A4CA-0786A720678E}" srcOrd="0" destOrd="0" presId="urn:microsoft.com/office/officeart/2009/layout/CircleArrowProcess"/>
    <dgm:cxn modelId="{49B5AFA3-FCDE-4FB4-AB90-66946B634D34}" type="presParOf" srcId="{5DA5BE14-69C2-4AA2-A448-11E4B6556C3C}" destId="{99FA2E8F-BFD9-4C10-9CB1-7CDDFE51410B}" srcOrd="1" destOrd="0" presId="urn:microsoft.com/office/officeart/2009/layout/CircleArrowProcess"/>
    <dgm:cxn modelId="{4A262247-CCD7-4676-9CFA-6AFC3C5C1FB5}" type="presParOf" srcId="{5DA5BE14-69C2-4AA2-A448-11E4B6556C3C}" destId="{A8B405BB-E0BA-4091-AEB4-6706FE2F2780}" srcOrd="2" destOrd="0" presId="urn:microsoft.com/office/officeart/2009/layout/CircleArrowProcess"/>
    <dgm:cxn modelId="{292714CA-DEB1-46A0-9D42-E31E97EBE516}" type="presParOf" srcId="{A8B405BB-E0BA-4091-AEB4-6706FE2F2780}" destId="{25D6E11F-9F5E-4407-AD3D-E0643904DF11}" srcOrd="0" destOrd="0" presId="urn:microsoft.com/office/officeart/2009/layout/CircleArrowProcess"/>
    <dgm:cxn modelId="{4C9DE644-C58F-429E-A921-E731605E9DF7}" type="presParOf" srcId="{5DA5BE14-69C2-4AA2-A448-11E4B6556C3C}" destId="{6584A5B1-084C-4F9D-8CA9-4EB0BE5C36BD}" srcOrd="3" destOrd="0" presId="urn:microsoft.com/office/officeart/2009/layout/CircleArrowProcess"/>
    <dgm:cxn modelId="{C2E9F1CE-30F6-4820-9AAD-C63A60BCBDC3}" type="presParOf" srcId="{5DA5BE14-69C2-4AA2-A448-11E4B6556C3C}" destId="{91452A89-95FB-44B1-B1FE-56FA43C0323C}" srcOrd="4" destOrd="0" presId="urn:microsoft.com/office/officeart/2009/layout/CircleArrowProcess"/>
    <dgm:cxn modelId="{9416F2A6-2CAE-4ECA-B341-F9BFFF6FB4D8}" type="presParOf" srcId="{91452A89-95FB-44B1-B1FE-56FA43C0323C}" destId="{32DE07FB-7303-4AAD-B492-BF628F0BF11E}" srcOrd="0" destOrd="0" presId="urn:microsoft.com/office/officeart/2009/layout/CircleArrowProcess"/>
    <dgm:cxn modelId="{CCC412B5-9990-4370-ACA9-9D2962197323}" type="presParOf" srcId="{5DA5BE14-69C2-4AA2-A448-11E4B6556C3C}" destId="{A5843D05-5B54-4E86-8161-B981DCFCD369}"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B85E52-F086-455B-9D4A-398E4A4F939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CN" altLang="en-US"/>
        </a:p>
      </dgm:t>
    </dgm:pt>
    <dgm:pt modelId="{D8C372FC-7AAB-4109-9B57-64F5E3B38754}">
      <dgm:prSet phldrT="[文本]"/>
      <dgm:spPr/>
      <dgm:t>
        <a:bodyPr/>
        <a:lstStyle/>
        <a:p>
          <a:r>
            <a:rPr lang="zh-CN" altLang="zh-CN" b="1" dirty="0" smtClean="0">
              <a:latin typeface="微软雅黑" panose="020B0503020204020204" pitchFamily="34" charset="-122"/>
              <a:ea typeface="微软雅黑" panose="020B0503020204020204" pitchFamily="34" charset="-122"/>
            </a:rPr>
            <a:t>海外高水平专家学者主讲课程</a:t>
          </a:r>
          <a:endParaRPr lang="zh-CN" altLang="en-US" dirty="0">
            <a:latin typeface="微软雅黑" panose="020B0503020204020204" pitchFamily="34" charset="-122"/>
            <a:ea typeface="微软雅黑" panose="020B0503020204020204" pitchFamily="34" charset="-122"/>
          </a:endParaRPr>
        </a:p>
      </dgm:t>
    </dgm:pt>
    <dgm:pt modelId="{CEA0F7E7-46DB-43D7-8619-9D7AAE8C338A}" type="parTrans" cxnId="{78D7150B-E57F-4F52-9C2D-D13D679F4DBB}">
      <dgm:prSet/>
      <dgm:spPr/>
      <dgm:t>
        <a:bodyPr/>
        <a:lstStyle/>
        <a:p>
          <a:endParaRPr lang="zh-CN" altLang="en-US">
            <a:latin typeface="微软雅黑" panose="020B0503020204020204" pitchFamily="34" charset="-122"/>
            <a:ea typeface="微软雅黑" panose="020B0503020204020204" pitchFamily="34" charset="-122"/>
          </a:endParaRPr>
        </a:p>
      </dgm:t>
    </dgm:pt>
    <dgm:pt modelId="{F1FAC48B-E115-41B1-B95A-F31485FF33DD}" type="sibTrans" cxnId="{78D7150B-E57F-4F52-9C2D-D13D679F4DBB}">
      <dgm:prSet/>
      <dgm:spPr/>
      <dgm:t>
        <a:bodyPr/>
        <a:lstStyle/>
        <a:p>
          <a:endParaRPr lang="zh-CN" altLang="en-US">
            <a:latin typeface="微软雅黑" panose="020B0503020204020204" pitchFamily="34" charset="-122"/>
            <a:ea typeface="微软雅黑" panose="020B0503020204020204" pitchFamily="34" charset="-122"/>
          </a:endParaRPr>
        </a:p>
      </dgm:t>
    </dgm:pt>
    <dgm:pt modelId="{0A14131D-CDF4-4C86-9553-BC3809C4801E}">
      <dgm:prSet phldrT="[文本]"/>
      <dgm:spPr/>
      <dgm:t>
        <a:bodyPr/>
        <a:lstStyle/>
        <a:p>
          <a:r>
            <a:rPr lang="en-US" altLang="zh-CN" dirty="0" smtClean="0">
              <a:latin typeface="微软雅黑" panose="020B0503020204020204" pitchFamily="34" charset="-122"/>
              <a:ea typeface="微软雅黑" panose="020B0503020204020204" pitchFamily="34" charset="-122"/>
            </a:rPr>
            <a:t>11</a:t>
          </a:r>
          <a:r>
            <a:rPr lang="zh-CN" altLang="zh-CN" dirty="0" smtClean="0">
              <a:latin typeface="微软雅黑" panose="020B0503020204020204" pitchFamily="34" charset="-122"/>
              <a:ea typeface="微软雅黑" panose="020B0503020204020204" pitchFamily="34" charset="-122"/>
            </a:rPr>
            <a:t>门海外专家学者讲授的课程，将聚焦学科热点，带领学生走进学术发展的前沿，以精品课程助推卓越人才培养。</a:t>
          </a:r>
          <a:endParaRPr lang="zh-CN" altLang="en-US" dirty="0">
            <a:latin typeface="微软雅黑" panose="020B0503020204020204" pitchFamily="34" charset="-122"/>
            <a:ea typeface="微软雅黑" panose="020B0503020204020204" pitchFamily="34" charset="-122"/>
          </a:endParaRPr>
        </a:p>
      </dgm:t>
    </dgm:pt>
    <dgm:pt modelId="{2E430335-112B-4B0C-95F6-06E5097FE3E2}" type="parTrans" cxnId="{16B46257-8D38-4BBA-BEB0-03B40187376B}">
      <dgm:prSet/>
      <dgm:spPr/>
      <dgm:t>
        <a:bodyPr/>
        <a:lstStyle/>
        <a:p>
          <a:endParaRPr lang="zh-CN" altLang="en-US">
            <a:latin typeface="微软雅黑" panose="020B0503020204020204" pitchFamily="34" charset="-122"/>
            <a:ea typeface="微软雅黑" panose="020B0503020204020204" pitchFamily="34" charset="-122"/>
          </a:endParaRPr>
        </a:p>
      </dgm:t>
    </dgm:pt>
    <dgm:pt modelId="{ED308ECE-EFA7-4712-8198-886850AC22AC}" type="sibTrans" cxnId="{16B46257-8D38-4BBA-BEB0-03B40187376B}">
      <dgm:prSet/>
      <dgm:spPr/>
      <dgm:t>
        <a:bodyPr/>
        <a:lstStyle/>
        <a:p>
          <a:endParaRPr lang="zh-CN" altLang="en-US">
            <a:latin typeface="微软雅黑" panose="020B0503020204020204" pitchFamily="34" charset="-122"/>
            <a:ea typeface="微软雅黑" panose="020B0503020204020204" pitchFamily="34" charset="-122"/>
          </a:endParaRPr>
        </a:p>
      </dgm:t>
    </dgm:pt>
    <dgm:pt modelId="{8182A801-AFC5-4398-BDCF-D65E8381367F}">
      <dgm:prSet phldrT="[文本]"/>
      <dgm:spPr/>
      <dgm:t>
        <a:bodyPr/>
        <a:lstStyle/>
        <a:p>
          <a:r>
            <a:rPr lang="zh-CN" altLang="zh-CN" b="1" dirty="0" smtClean="0">
              <a:latin typeface="微软雅黑" panose="020B0503020204020204" pitchFamily="34" charset="-122"/>
              <a:ea typeface="微软雅黑" panose="020B0503020204020204" pitchFamily="34" charset="-122"/>
            </a:rPr>
            <a:t>通识教育课程</a:t>
          </a:r>
          <a:endParaRPr lang="zh-CN" altLang="en-US" dirty="0">
            <a:latin typeface="微软雅黑" panose="020B0503020204020204" pitchFamily="34" charset="-122"/>
            <a:ea typeface="微软雅黑" panose="020B0503020204020204" pitchFamily="34" charset="-122"/>
          </a:endParaRPr>
        </a:p>
      </dgm:t>
    </dgm:pt>
    <dgm:pt modelId="{9E81D4E4-7825-483F-ACC9-41BDA6BBDA45}" type="parTrans" cxnId="{4386EC71-BF2C-467F-89C0-AD42AC199EEA}">
      <dgm:prSet/>
      <dgm:spPr/>
      <dgm:t>
        <a:bodyPr/>
        <a:lstStyle/>
        <a:p>
          <a:endParaRPr lang="zh-CN" altLang="en-US">
            <a:latin typeface="微软雅黑" panose="020B0503020204020204" pitchFamily="34" charset="-122"/>
            <a:ea typeface="微软雅黑" panose="020B0503020204020204" pitchFamily="34" charset="-122"/>
          </a:endParaRPr>
        </a:p>
      </dgm:t>
    </dgm:pt>
    <dgm:pt modelId="{89FB49DF-BC6F-4835-82E5-2156A14CDADB}" type="sibTrans" cxnId="{4386EC71-BF2C-467F-89C0-AD42AC199EEA}">
      <dgm:prSet/>
      <dgm:spPr/>
      <dgm:t>
        <a:bodyPr/>
        <a:lstStyle/>
        <a:p>
          <a:endParaRPr lang="zh-CN" altLang="en-US">
            <a:latin typeface="微软雅黑" panose="020B0503020204020204" pitchFamily="34" charset="-122"/>
            <a:ea typeface="微软雅黑" panose="020B0503020204020204" pitchFamily="34" charset="-122"/>
          </a:endParaRPr>
        </a:p>
      </dgm:t>
    </dgm:pt>
    <dgm:pt modelId="{ACA954CA-4C04-41E2-919A-2769EC67FE20}">
      <dgm:prSet phldrT="[文本]"/>
      <dgm:spPr/>
      <dgm:t>
        <a:bodyPr/>
        <a:lstStyle/>
        <a:p>
          <a:r>
            <a:rPr lang="zh-CN" altLang="zh-CN" b="1" dirty="0" smtClean="0">
              <a:latin typeface="微软雅黑" panose="020B0503020204020204" pitchFamily="34" charset="-122"/>
              <a:ea typeface="微软雅黑" panose="020B0503020204020204" pitchFamily="34" charset="-122"/>
            </a:rPr>
            <a:t>教师教育课程</a:t>
          </a:r>
          <a:endParaRPr lang="zh-CN" altLang="en-US" dirty="0">
            <a:latin typeface="微软雅黑" panose="020B0503020204020204" pitchFamily="34" charset="-122"/>
            <a:ea typeface="微软雅黑" panose="020B0503020204020204" pitchFamily="34" charset="-122"/>
          </a:endParaRPr>
        </a:p>
      </dgm:t>
    </dgm:pt>
    <dgm:pt modelId="{5EEFB49A-8242-45BB-9A06-41468BC10A56}" type="parTrans" cxnId="{8DD35DF8-FD1F-46CE-8AA7-6E3FD35AE1FB}">
      <dgm:prSet/>
      <dgm:spPr/>
      <dgm:t>
        <a:bodyPr/>
        <a:lstStyle/>
        <a:p>
          <a:endParaRPr lang="zh-CN" altLang="en-US">
            <a:latin typeface="微软雅黑" panose="020B0503020204020204" pitchFamily="34" charset="-122"/>
            <a:ea typeface="微软雅黑" panose="020B0503020204020204" pitchFamily="34" charset="-122"/>
          </a:endParaRPr>
        </a:p>
      </dgm:t>
    </dgm:pt>
    <dgm:pt modelId="{B17466E0-79DC-456F-8BBE-1277DDDA2F34}" type="sibTrans" cxnId="{8DD35DF8-FD1F-46CE-8AA7-6E3FD35AE1FB}">
      <dgm:prSet/>
      <dgm:spPr/>
      <dgm:t>
        <a:bodyPr/>
        <a:lstStyle/>
        <a:p>
          <a:endParaRPr lang="zh-CN" altLang="en-US">
            <a:latin typeface="微软雅黑" panose="020B0503020204020204" pitchFamily="34" charset="-122"/>
            <a:ea typeface="微软雅黑" panose="020B0503020204020204" pitchFamily="34" charset="-122"/>
          </a:endParaRPr>
        </a:p>
      </dgm:t>
    </dgm:pt>
    <dgm:pt modelId="{866CC0CA-089B-4B2C-8A5C-BA8F3BE4959D}">
      <dgm:prSet phldrT="[文本]"/>
      <dgm:spPr/>
      <dgm:t>
        <a:bodyPr/>
        <a:lstStyle/>
        <a:p>
          <a:r>
            <a:rPr lang="zh-CN" altLang="zh-CN" dirty="0" smtClean="0">
              <a:latin typeface="微软雅黑" panose="020B0503020204020204" pitchFamily="34" charset="-122"/>
              <a:ea typeface="微软雅黑" panose="020B0503020204020204" pitchFamily="34" charset="-122"/>
            </a:rPr>
            <a:t>开设</a:t>
          </a:r>
          <a:r>
            <a:rPr lang="en-US" altLang="zh-CN" dirty="0" smtClean="0">
              <a:latin typeface="微软雅黑" panose="020B0503020204020204" pitchFamily="34" charset="-122"/>
              <a:ea typeface="微软雅黑" panose="020B0503020204020204" pitchFamily="34" charset="-122"/>
            </a:rPr>
            <a:t>22</a:t>
          </a:r>
          <a:r>
            <a:rPr lang="zh-CN" altLang="zh-CN" dirty="0" smtClean="0">
              <a:latin typeface="微软雅黑" panose="020B0503020204020204" pitchFamily="34" charset="-122"/>
              <a:ea typeface="微软雅黑" panose="020B0503020204020204" pitchFamily="34" charset="-122"/>
            </a:rPr>
            <a:t>门</a:t>
          </a:r>
          <a:r>
            <a:rPr lang="zh-CN" altLang="en-US" dirty="0" smtClean="0">
              <a:latin typeface="微软雅黑" panose="020B0503020204020204" pitchFamily="34" charset="-122"/>
              <a:ea typeface="微软雅黑" panose="020B0503020204020204" pitchFamily="34" charset="-122"/>
            </a:rPr>
            <a:t>次</a:t>
          </a:r>
          <a:r>
            <a:rPr lang="zh-CN" altLang="zh-CN" dirty="0" smtClean="0">
              <a:latin typeface="微软雅黑" panose="020B0503020204020204" pitchFamily="34" charset="-122"/>
              <a:ea typeface="微软雅黑" panose="020B0503020204020204" pitchFamily="34" charset="-122"/>
            </a:rPr>
            <a:t>教师教育课程，面向全体本科生开放，为更多非师范专业的学生提供教师教育课程学习机会。</a:t>
          </a:r>
          <a:endParaRPr lang="zh-CN" altLang="en-US" dirty="0">
            <a:latin typeface="微软雅黑" panose="020B0503020204020204" pitchFamily="34" charset="-122"/>
            <a:ea typeface="微软雅黑" panose="020B0503020204020204" pitchFamily="34" charset="-122"/>
          </a:endParaRPr>
        </a:p>
      </dgm:t>
    </dgm:pt>
    <dgm:pt modelId="{24DBEDDB-E65E-42E1-AB7A-867D0231168D}" type="parTrans" cxnId="{2159509D-7C9A-4605-9F81-72EF949EE5DF}">
      <dgm:prSet/>
      <dgm:spPr/>
      <dgm:t>
        <a:bodyPr/>
        <a:lstStyle/>
        <a:p>
          <a:endParaRPr lang="zh-CN" altLang="en-US">
            <a:latin typeface="微软雅黑" panose="020B0503020204020204" pitchFamily="34" charset="-122"/>
            <a:ea typeface="微软雅黑" panose="020B0503020204020204" pitchFamily="34" charset="-122"/>
          </a:endParaRPr>
        </a:p>
      </dgm:t>
    </dgm:pt>
    <dgm:pt modelId="{F45A879B-6CED-4107-B763-683CCF073258}" type="sibTrans" cxnId="{2159509D-7C9A-4605-9F81-72EF949EE5DF}">
      <dgm:prSet/>
      <dgm:spPr/>
      <dgm:t>
        <a:bodyPr/>
        <a:lstStyle/>
        <a:p>
          <a:endParaRPr lang="zh-CN" altLang="en-US">
            <a:latin typeface="微软雅黑" panose="020B0503020204020204" pitchFamily="34" charset="-122"/>
            <a:ea typeface="微软雅黑" panose="020B0503020204020204" pitchFamily="34" charset="-122"/>
          </a:endParaRPr>
        </a:p>
      </dgm:t>
    </dgm:pt>
    <dgm:pt modelId="{46ED8376-9527-4DD7-B526-364B365D07C6}">
      <dgm:prSet/>
      <dgm:spPr/>
      <dgm:t>
        <a:bodyPr/>
        <a:lstStyle/>
        <a:p>
          <a:r>
            <a:rPr lang="zh-CN" altLang="zh-CN" b="1" smtClean="0">
              <a:latin typeface="微软雅黑" panose="020B0503020204020204" pitchFamily="34" charset="-122"/>
              <a:ea typeface="微软雅黑" panose="020B0503020204020204" pitchFamily="34" charset="-122"/>
            </a:rPr>
            <a:t>专业教育课程</a:t>
          </a:r>
          <a:endParaRPr lang="zh-CN" altLang="en-US">
            <a:latin typeface="微软雅黑" panose="020B0503020204020204" pitchFamily="34" charset="-122"/>
            <a:ea typeface="微软雅黑" panose="020B0503020204020204" pitchFamily="34" charset="-122"/>
          </a:endParaRPr>
        </a:p>
      </dgm:t>
    </dgm:pt>
    <dgm:pt modelId="{DB5196CE-6A2C-4CF7-9140-7B1FFFD4860E}" type="parTrans" cxnId="{9C05D3DE-F99A-42F3-A442-AB77E0C08834}">
      <dgm:prSet/>
      <dgm:spPr/>
      <dgm:t>
        <a:bodyPr/>
        <a:lstStyle/>
        <a:p>
          <a:endParaRPr lang="zh-CN" altLang="en-US">
            <a:latin typeface="微软雅黑" panose="020B0503020204020204" pitchFamily="34" charset="-122"/>
            <a:ea typeface="微软雅黑" panose="020B0503020204020204" pitchFamily="34" charset="-122"/>
          </a:endParaRPr>
        </a:p>
      </dgm:t>
    </dgm:pt>
    <dgm:pt modelId="{85D84793-3AA5-42A1-AAD2-66C1231B9DEA}" type="sibTrans" cxnId="{9C05D3DE-F99A-42F3-A442-AB77E0C08834}">
      <dgm:prSet/>
      <dgm:spPr/>
      <dgm:t>
        <a:bodyPr/>
        <a:lstStyle/>
        <a:p>
          <a:endParaRPr lang="zh-CN" altLang="en-US">
            <a:latin typeface="微软雅黑" panose="020B0503020204020204" pitchFamily="34" charset="-122"/>
            <a:ea typeface="微软雅黑" panose="020B0503020204020204" pitchFamily="34" charset="-122"/>
          </a:endParaRPr>
        </a:p>
      </dgm:t>
    </dgm:pt>
    <dgm:pt modelId="{D05EFC3F-5E86-427E-8E80-8D978DA271BE}">
      <dgm:prSet/>
      <dgm:spPr/>
      <dgm:t>
        <a:bodyPr/>
        <a:lstStyle/>
        <a:p>
          <a:r>
            <a:rPr lang="zh-CN" altLang="zh-CN" dirty="0" smtClean="0">
              <a:latin typeface="微软雅黑" panose="020B0503020204020204" pitchFamily="34" charset="-122"/>
              <a:ea typeface="微软雅黑" panose="020B0503020204020204" pitchFamily="34" charset="-122"/>
            </a:rPr>
            <a:t>开设</a:t>
          </a:r>
          <a:r>
            <a:rPr lang="en-US" altLang="zh-CN" dirty="0" smtClean="0">
              <a:latin typeface="微软雅黑" panose="020B0503020204020204" pitchFamily="34" charset="-122"/>
              <a:ea typeface="微软雅黑" panose="020B0503020204020204" pitchFamily="34" charset="-122"/>
            </a:rPr>
            <a:t>83</a:t>
          </a:r>
          <a:r>
            <a:rPr lang="zh-CN" altLang="zh-CN" dirty="0" smtClean="0">
              <a:latin typeface="微软雅黑" panose="020B0503020204020204" pitchFamily="34" charset="-122"/>
              <a:ea typeface="微软雅黑" panose="020B0503020204020204" pitchFamily="34" charset="-122"/>
            </a:rPr>
            <a:t>门</a:t>
          </a:r>
          <a:r>
            <a:rPr lang="zh-CN" altLang="en-US" dirty="0" smtClean="0">
              <a:latin typeface="微软雅黑" panose="020B0503020204020204" pitchFamily="34" charset="-122"/>
              <a:ea typeface="微软雅黑" panose="020B0503020204020204" pitchFamily="34" charset="-122"/>
            </a:rPr>
            <a:t>次</a:t>
          </a:r>
          <a:r>
            <a:rPr lang="zh-CN" altLang="zh-CN" dirty="0" smtClean="0">
              <a:latin typeface="微软雅黑" panose="020B0503020204020204" pitchFamily="34" charset="-122"/>
              <a:ea typeface="微软雅黑" panose="020B0503020204020204" pitchFamily="34" charset="-122"/>
            </a:rPr>
            <a:t>通识教育课程，其中，通识必修</a:t>
          </a:r>
          <a:r>
            <a:rPr lang="en-US" altLang="zh-CN" dirty="0" smtClean="0">
              <a:latin typeface="微软雅黑" panose="020B0503020204020204" pitchFamily="34" charset="-122"/>
              <a:ea typeface="微软雅黑" panose="020B0503020204020204" pitchFamily="34" charset="-122"/>
            </a:rPr>
            <a:t>22</a:t>
          </a:r>
          <a:r>
            <a:rPr lang="zh-CN" altLang="zh-CN" dirty="0" smtClean="0">
              <a:latin typeface="微软雅黑" panose="020B0503020204020204" pitchFamily="34" charset="-122"/>
              <a:ea typeface="微软雅黑" panose="020B0503020204020204" pitchFamily="34" charset="-122"/>
            </a:rPr>
            <a:t>门</a:t>
          </a:r>
          <a:r>
            <a:rPr lang="zh-CN" altLang="en-US" dirty="0" smtClean="0">
              <a:latin typeface="微软雅黑" panose="020B0503020204020204" pitchFamily="34" charset="-122"/>
              <a:ea typeface="微软雅黑" panose="020B0503020204020204" pitchFamily="34" charset="-122"/>
            </a:rPr>
            <a:t>次</a:t>
          </a:r>
          <a:r>
            <a:rPr lang="zh-CN" altLang="zh-CN" dirty="0" smtClean="0">
              <a:latin typeface="微软雅黑" panose="020B0503020204020204" pitchFamily="34" charset="-122"/>
              <a:ea typeface="微软雅黑" panose="020B0503020204020204" pitchFamily="34" charset="-122"/>
            </a:rPr>
            <a:t>，满足学生提前修读或重修的需求；通识选修</a:t>
          </a:r>
          <a:r>
            <a:rPr lang="en-US" altLang="zh-CN" dirty="0" smtClean="0">
              <a:latin typeface="微软雅黑" panose="020B0503020204020204" pitchFamily="34" charset="-122"/>
              <a:ea typeface="微软雅黑" panose="020B0503020204020204" pitchFamily="34" charset="-122"/>
            </a:rPr>
            <a:t>61</a:t>
          </a:r>
          <a:r>
            <a:rPr lang="zh-CN" altLang="zh-CN" dirty="0" smtClean="0">
              <a:latin typeface="微软雅黑" panose="020B0503020204020204" pitchFamily="34" charset="-122"/>
              <a:ea typeface="微软雅黑" panose="020B0503020204020204" pitchFamily="34" charset="-122"/>
            </a:rPr>
            <a:t>门</a:t>
          </a:r>
          <a:r>
            <a:rPr lang="zh-CN" altLang="en-US" dirty="0" smtClean="0">
              <a:latin typeface="微软雅黑" panose="020B0503020204020204" pitchFamily="34" charset="-122"/>
              <a:ea typeface="微软雅黑" panose="020B0503020204020204" pitchFamily="34" charset="-122"/>
            </a:rPr>
            <a:t>次</a:t>
          </a:r>
          <a:r>
            <a:rPr lang="zh-CN" altLang="zh-CN" dirty="0" smtClean="0">
              <a:latin typeface="微软雅黑" panose="020B0503020204020204" pitchFamily="34" charset="-122"/>
              <a:ea typeface="微软雅黑" panose="020B0503020204020204" pitchFamily="34" charset="-122"/>
            </a:rPr>
            <a:t>，涵盖五大系列，既有精心打造的精品课程也有广受欢迎的热门课程</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dgm:t>
    </dgm:pt>
    <dgm:pt modelId="{2F4B5D91-B1FA-49DD-B26F-EB7311048A60}" type="parTrans" cxnId="{2DDB3EDC-A304-48BC-B083-D939761DFE10}">
      <dgm:prSet/>
      <dgm:spPr/>
      <dgm:t>
        <a:bodyPr/>
        <a:lstStyle/>
        <a:p>
          <a:endParaRPr lang="zh-CN" altLang="en-US">
            <a:latin typeface="微软雅黑" panose="020B0503020204020204" pitchFamily="34" charset="-122"/>
            <a:ea typeface="微软雅黑" panose="020B0503020204020204" pitchFamily="34" charset="-122"/>
          </a:endParaRPr>
        </a:p>
      </dgm:t>
    </dgm:pt>
    <dgm:pt modelId="{6B1F9DDC-286C-439C-AFE4-704475663601}" type="sibTrans" cxnId="{2DDB3EDC-A304-48BC-B083-D939761DFE10}">
      <dgm:prSet/>
      <dgm:spPr/>
      <dgm:t>
        <a:bodyPr/>
        <a:lstStyle/>
        <a:p>
          <a:endParaRPr lang="zh-CN" altLang="en-US">
            <a:latin typeface="微软雅黑" panose="020B0503020204020204" pitchFamily="34" charset="-122"/>
            <a:ea typeface="微软雅黑" panose="020B0503020204020204" pitchFamily="34" charset="-122"/>
          </a:endParaRPr>
        </a:p>
      </dgm:t>
    </dgm:pt>
    <dgm:pt modelId="{865E1940-1555-48DC-A963-F0E1D97C5472}">
      <dgm:prSet/>
      <dgm:spPr/>
      <dgm:t>
        <a:bodyPr/>
        <a:lstStyle/>
        <a:p>
          <a:r>
            <a:rPr lang="zh-CN" altLang="zh-CN" dirty="0" smtClean="0">
              <a:latin typeface="微软雅黑" panose="020B0503020204020204" pitchFamily="34" charset="-122"/>
              <a:ea typeface="微软雅黑" panose="020B0503020204020204" pitchFamily="34" charset="-122"/>
            </a:rPr>
            <a:t>开设</a:t>
          </a:r>
          <a:r>
            <a:rPr lang="en-US" altLang="zh-CN" dirty="0" smtClean="0">
              <a:latin typeface="微软雅黑" panose="020B0503020204020204" pitchFamily="34" charset="-122"/>
              <a:ea typeface="微软雅黑" panose="020B0503020204020204" pitchFamily="34" charset="-122"/>
            </a:rPr>
            <a:t>56</a:t>
          </a:r>
          <a:r>
            <a:rPr lang="zh-CN" altLang="zh-CN" dirty="0" smtClean="0">
              <a:latin typeface="微软雅黑" panose="020B0503020204020204" pitchFamily="34" charset="-122"/>
              <a:ea typeface="微软雅黑" panose="020B0503020204020204" pitchFamily="34" charset="-122"/>
            </a:rPr>
            <a:t>门</a:t>
          </a:r>
          <a:r>
            <a:rPr lang="zh-CN" altLang="en-US" dirty="0" smtClean="0">
              <a:latin typeface="微软雅黑" panose="020B0503020204020204" pitchFamily="34" charset="-122"/>
              <a:ea typeface="微软雅黑" panose="020B0503020204020204" pitchFamily="34" charset="-122"/>
            </a:rPr>
            <a:t>次</a:t>
          </a:r>
          <a:r>
            <a:rPr lang="zh-CN" altLang="zh-CN" dirty="0" smtClean="0">
              <a:latin typeface="微软雅黑" panose="020B0503020204020204" pitchFamily="34" charset="-122"/>
              <a:ea typeface="微软雅黑" panose="020B0503020204020204" pitchFamily="34" charset="-122"/>
            </a:rPr>
            <a:t>专业教育课程，为学生提供更多夯实专业学习基础，扩充专业课程知识面，以及重修、补修专业课程的机会。</a:t>
          </a:r>
          <a:endParaRPr lang="zh-CN" altLang="en-US" dirty="0">
            <a:latin typeface="微软雅黑" panose="020B0503020204020204" pitchFamily="34" charset="-122"/>
            <a:ea typeface="微软雅黑" panose="020B0503020204020204" pitchFamily="34" charset="-122"/>
          </a:endParaRPr>
        </a:p>
      </dgm:t>
    </dgm:pt>
    <dgm:pt modelId="{FCA66A5E-B2ED-46D7-9C27-F2FF26D79866}" type="parTrans" cxnId="{24BF6805-1537-4B3E-9AA5-DAC479CDE087}">
      <dgm:prSet/>
      <dgm:spPr/>
      <dgm:t>
        <a:bodyPr/>
        <a:lstStyle/>
        <a:p>
          <a:endParaRPr lang="zh-CN" altLang="en-US">
            <a:latin typeface="微软雅黑" panose="020B0503020204020204" pitchFamily="34" charset="-122"/>
            <a:ea typeface="微软雅黑" panose="020B0503020204020204" pitchFamily="34" charset="-122"/>
          </a:endParaRPr>
        </a:p>
      </dgm:t>
    </dgm:pt>
    <dgm:pt modelId="{B80FD692-AF7B-4B58-9EB1-F956DDA55281}" type="sibTrans" cxnId="{24BF6805-1537-4B3E-9AA5-DAC479CDE087}">
      <dgm:prSet/>
      <dgm:spPr/>
      <dgm:t>
        <a:bodyPr/>
        <a:lstStyle/>
        <a:p>
          <a:endParaRPr lang="zh-CN" altLang="en-US">
            <a:latin typeface="微软雅黑" panose="020B0503020204020204" pitchFamily="34" charset="-122"/>
            <a:ea typeface="微软雅黑" panose="020B0503020204020204" pitchFamily="34" charset="-122"/>
          </a:endParaRPr>
        </a:p>
      </dgm:t>
    </dgm:pt>
    <dgm:pt modelId="{C1E7966D-43F9-4808-A85D-F341F2E0D4AA}">
      <dgm:prSet/>
      <dgm:spPr/>
      <dgm:t>
        <a:bodyPr/>
        <a:lstStyle/>
        <a:p>
          <a:endParaRPr lang="en-US" altLang="zh-CN" dirty="0" smtClean="0">
            <a:latin typeface="微软雅黑" panose="020B0503020204020204" pitchFamily="34" charset="-122"/>
            <a:ea typeface="微软雅黑" panose="020B0503020204020204" pitchFamily="34" charset="-122"/>
          </a:endParaRPr>
        </a:p>
      </dgm:t>
    </dgm:pt>
    <dgm:pt modelId="{F503E98D-F390-404E-9506-341E552FD46A}" type="parTrans" cxnId="{4129B797-F4D2-4A26-BF42-83ADE551DA71}">
      <dgm:prSet/>
      <dgm:spPr/>
      <dgm:t>
        <a:bodyPr/>
        <a:lstStyle/>
        <a:p>
          <a:endParaRPr lang="zh-CN" altLang="en-US">
            <a:latin typeface="微软雅黑" panose="020B0503020204020204" pitchFamily="34" charset="-122"/>
            <a:ea typeface="微软雅黑" panose="020B0503020204020204" pitchFamily="34" charset="-122"/>
          </a:endParaRPr>
        </a:p>
      </dgm:t>
    </dgm:pt>
    <dgm:pt modelId="{C206A636-F5F6-46BC-ADE5-D47F72270E1F}" type="sibTrans" cxnId="{4129B797-F4D2-4A26-BF42-83ADE551DA71}">
      <dgm:prSet/>
      <dgm:spPr/>
      <dgm:t>
        <a:bodyPr/>
        <a:lstStyle/>
        <a:p>
          <a:endParaRPr lang="zh-CN" altLang="en-US">
            <a:latin typeface="微软雅黑" panose="020B0503020204020204" pitchFamily="34" charset="-122"/>
            <a:ea typeface="微软雅黑" panose="020B0503020204020204" pitchFamily="34" charset="-122"/>
          </a:endParaRPr>
        </a:p>
      </dgm:t>
    </dgm:pt>
    <dgm:pt modelId="{DF4834F2-EBD0-4FE3-8EDF-CA1383836128}">
      <dgm:prSet/>
      <dgm:spPr/>
      <dgm:t>
        <a:bodyPr/>
        <a:lstStyle/>
        <a:p>
          <a:endParaRPr lang="zh-CN" altLang="zh-CN" dirty="0">
            <a:latin typeface="微软雅黑" panose="020B0503020204020204" pitchFamily="34" charset="-122"/>
            <a:ea typeface="微软雅黑" panose="020B0503020204020204" pitchFamily="34" charset="-122"/>
          </a:endParaRPr>
        </a:p>
      </dgm:t>
    </dgm:pt>
    <dgm:pt modelId="{21F9BCEC-4F42-4380-B180-4DB10ECB135C}" type="parTrans" cxnId="{B4821CF4-AEC5-449F-A62C-8FC518FCDEAE}">
      <dgm:prSet/>
      <dgm:spPr/>
      <dgm:t>
        <a:bodyPr/>
        <a:lstStyle/>
        <a:p>
          <a:endParaRPr lang="zh-CN" altLang="en-US">
            <a:latin typeface="微软雅黑" panose="020B0503020204020204" pitchFamily="34" charset="-122"/>
            <a:ea typeface="微软雅黑" panose="020B0503020204020204" pitchFamily="34" charset="-122"/>
          </a:endParaRPr>
        </a:p>
      </dgm:t>
    </dgm:pt>
    <dgm:pt modelId="{7166D46A-0A74-4C12-AD1C-9A9539E81585}" type="sibTrans" cxnId="{B4821CF4-AEC5-449F-A62C-8FC518FCDEAE}">
      <dgm:prSet/>
      <dgm:spPr/>
      <dgm:t>
        <a:bodyPr/>
        <a:lstStyle/>
        <a:p>
          <a:endParaRPr lang="zh-CN" altLang="en-US">
            <a:latin typeface="微软雅黑" panose="020B0503020204020204" pitchFamily="34" charset="-122"/>
            <a:ea typeface="微软雅黑" panose="020B0503020204020204" pitchFamily="34" charset="-122"/>
          </a:endParaRPr>
        </a:p>
      </dgm:t>
    </dgm:pt>
    <dgm:pt modelId="{67877DC8-5F87-4475-986F-B97A7179A847}" type="pres">
      <dgm:prSet presAssocID="{D4B85E52-F086-455B-9D4A-398E4A4F939C}" presName="Name0" presStyleCnt="0">
        <dgm:presLayoutVars>
          <dgm:dir/>
          <dgm:animLvl val="lvl"/>
          <dgm:resizeHandles val="exact"/>
        </dgm:presLayoutVars>
      </dgm:prSet>
      <dgm:spPr/>
      <dgm:t>
        <a:bodyPr/>
        <a:lstStyle/>
        <a:p>
          <a:endParaRPr lang="zh-CN" altLang="en-US"/>
        </a:p>
      </dgm:t>
    </dgm:pt>
    <dgm:pt modelId="{AEC4E817-DA20-40C7-9C15-6FFAE6117F10}" type="pres">
      <dgm:prSet presAssocID="{D8C372FC-7AAB-4109-9B57-64F5E3B38754}" presName="composite" presStyleCnt="0"/>
      <dgm:spPr/>
    </dgm:pt>
    <dgm:pt modelId="{638A634F-289D-4ACC-9C2E-776BA3CA2793}" type="pres">
      <dgm:prSet presAssocID="{D8C372FC-7AAB-4109-9B57-64F5E3B38754}" presName="parTx" presStyleLbl="alignNode1" presStyleIdx="0" presStyleCnt="4">
        <dgm:presLayoutVars>
          <dgm:chMax val="0"/>
          <dgm:chPref val="0"/>
          <dgm:bulletEnabled val="1"/>
        </dgm:presLayoutVars>
      </dgm:prSet>
      <dgm:spPr/>
      <dgm:t>
        <a:bodyPr/>
        <a:lstStyle/>
        <a:p>
          <a:endParaRPr lang="zh-CN" altLang="en-US"/>
        </a:p>
      </dgm:t>
    </dgm:pt>
    <dgm:pt modelId="{171CA47C-432D-43C7-9BA7-4E4FF14ED8B9}" type="pres">
      <dgm:prSet presAssocID="{D8C372FC-7AAB-4109-9B57-64F5E3B38754}" presName="desTx" presStyleLbl="alignAccFollowNode1" presStyleIdx="0" presStyleCnt="4">
        <dgm:presLayoutVars>
          <dgm:bulletEnabled val="1"/>
        </dgm:presLayoutVars>
      </dgm:prSet>
      <dgm:spPr/>
      <dgm:t>
        <a:bodyPr/>
        <a:lstStyle/>
        <a:p>
          <a:endParaRPr lang="zh-CN" altLang="en-US"/>
        </a:p>
      </dgm:t>
    </dgm:pt>
    <dgm:pt modelId="{B7F8A244-DBF7-4743-9305-2E6ADC060989}" type="pres">
      <dgm:prSet presAssocID="{F1FAC48B-E115-41B1-B95A-F31485FF33DD}" presName="space" presStyleCnt="0"/>
      <dgm:spPr/>
    </dgm:pt>
    <dgm:pt modelId="{5AC6E961-538D-4210-BAF4-2554F9AE4257}" type="pres">
      <dgm:prSet presAssocID="{8182A801-AFC5-4398-BDCF-D65E8381367F}" presName="composite" presStyleCnt="0"/>
      <dgm:spPr/>
    </dgm:pt>
    <dgm:pt modelId="{0234D46C-D01C-41F1-BD6E-B4659443B795}" type="pres">
      <dgm:prSet presAssocID="{8182A801-AFC5-4398-BDCF-D65E8381367F}" presName="parTx" presStyleLbl="alignNode1" presStyleIdx="1" presStyleCnt="4">
        <dgm:presLayoutVars>
          <dgm:chMax val="0"/>
          <dgm:chPref val="0"/>
          <dgm:bulletEnabled val="1"/>
        </dgm:presLayoutVars>
      </dgm:prSet>
      <dgm:spPr/>
      <dgm:t>
        <a:bodyPr/>
        <a:lstStyle/>
        <a:p>
          <a:endParaRPr lang="zh-CN" altLang="en-US"/>
        </a:p>
      </dgm:t>
    </dgm:pt>
    <dgm:pt modelId="{4A5B8B8F-ED70-4D7A-9056-1C67B3865F46}" type="pres">
      <dgm:prSet presAssocID="{8182A801-AFC5-4398-BDCF-D65E8381367F}" presName="desTx" presStyleLbl="alignAccFollowNode1" presStyleIdx="1" presStyleCnt="4">
        <dgm:presLayoutVars>
          <dgm:bulletEnabled val="1"/>
        </dgm:presLayoutVars>
      </dgm:prSet>
      <dgm:spPr/>
      <dgm:t>
        <a:bodyPr/>
        <a:lstStyle/>
        <a:p>
          <a:endParaRPr lang="zh-CN" altLang="en-US"/>
        </a:p>
      </dgm:t>
    </dgm:pt>
    <dgm:pt modelId="{AB9650A2-A47A-4AFA-99C3-1BFDEAF22E79}" type="pres">
      <dgm:prSet presAssocID="{89FB49DF-BC6F-4835-82E5-2156A14CDADB}" presName="space" presStyleCnt="0"/>
      <dgm:spPr/>
    </dgm:pt>
    <dgm:pt modelId="{6A0F4E62-BC0E-4984-9BBD-6861C3346B2D}" type="pres">
      <dgm:prSet presAssocID="{ACA954CA-4C04-41E2-919A-2769EC67FE20}" presName="composite" presStyleCnt="0"/>
      <dgm:spPr/>
    </dgm:pt>
    <dgm:pt modelId="{71E3AF5F-520A-4A01-AE4C-2CED00313D76}" type="pres">
      <dgm:prSet presAssocID="{ACA954CA-4C04-41E2-919A-2769EC67FE20}" presName="parTx" presStyleLbl="alignNode1" presStyleIdx="2" presStyleCnt="4">
        <dgm:presLayoutVars>
          <dgm:chMax val="0"/>
          <dgm:chPref val="0"/>
          <dgm:bulletEnabled val="1"/>
        </dgm:presLayoutVars>
      </dgm:prSet>
      <dgm:spPr/>
      <dgm:t>
        <a:bodyPr/>
        <a:lstStyle/>
        <a:p>
          <a:endParaRPr lang="zh-CN" altLang="en-US"/>
        </a:p>
      </dgm:t>
    </dgm:pt>
    <dgm:pt modelId="{6736315B-FFFF-448A-A43F-DA79A1B2A3FF}" type="pres">
      <dgm:prSet presAssocID="{ACA954CA-4C04-41E2-919A-2769EC67FE20}" presName="desTx" presStyleLbl="alignAccFollowNode1" presStyleIdx="2" presStyleCnt="4">
        <dgm:presLayoutVars>
          <dgm:bulletEnabled val="1"/>
        </dgm:presLayoutVars>
      </dgm:prSet>
      <dgm:spPr/>
      <dgm:t>
        <a:bodyPr/>
        <a:lstStyle/>
        <a:p>
          <a:endParaRPr lang="zh-CN" altLang="en-US"/>
        </a:p>
      </dgm:t>
    </dgm:pt>
    <dgm:pt modelId="{A3B9CFCB-E406-4DAA-AB0B-EC63227CC957}" type="pres">
      <dgm:prSet presAssocID="{B17466E0-79DC-456F-8BBE-1277DDDA2F34}" presName="space" presStyleCnt="0"/>
      <dgm:spPr/>
    </dgm:pt>
    <dgm:pt modelId="{C1E87C16-D4A8-48FD-B85F-F8C8D08972C3}" type="pres">
      <dgm:prSet presAssocID="{46ED8376-9527-4DD7-B526-364B365D07C6}" presName="composite" presStyleCnt="0"/>
      <dgm:spPr/>
    </dgm:pt>
    <dgm:pt modelId="{8CC8A1FA-8947-436A-B3C3-D36F1BFA80AC}" type="pres">
      <dgm:prSet presAssocID="{46ED8376-9527-4DD7-B526-364B365D07C6}" presName="parTx" presStyleLbl="alignNode1" presStyleIdx="3" presStyleCnt="4">
        <dgm:presLayoutVars>
          <dgm:chMax val="0"/>
          <dgm:chPref val="0"/>
          <dgm:bulletEnabled val="1"/>
        </dgm:presLayoutVars>
      </dgm:prSet>
      <dgm:spPr/>
      <dgm:t>
        <a:bodyPr/>
        <a:lstStyle/>
        <a:p>
          <a:endParaRPr lang="zh-CN" altLang="en-US"/>
        </a:p>
      </dgm:t>
    </dgm:pt>
    <dgm:pt modelId="{88929A38-6B72-4239-8387-49C3F76B85F7}" type="pres">
      <dgm:prSet presAssocID="{46ED8376-9527-4DD7-B526-364B365D07C6}" presName="desTx" presStyleLbl="alignAccFollowNode1" presStyleIdx="3" presStyleCnt="4">
        <dgm:presLayoutVars>
          <dgm:bulletEnabled val="1"/>
        </dgm:presLayoutVars>
      </dgm:prSet>
      <dgm:spPr/>
      <dgm:t>
        <a:bodyPr/>
        <a:lstStyle/>
        <a:p>
          <a:endParaRPr lang="zh-CN" altLang="en-US"/>
        </a:p>
      </dgm:t>
    </dgm:pt>
  </dgm:ptLst>
  <dgm:cxnLst>
    <dgm:cxn modelId="{6F21D062-10AF-4D6F-8A98-92577A2D5F58}" type="presOf" srcId="{866CC0CA-089B-4B2C-8A5C-BA8F3BE4959D}" destId="{6736315B-FFFF-448A-A43F-DA79A1B2A3FF}" srcOrd="0" destOrd="0" presId="urn:microsoft.com/office/officeart/2005/8/layout/hList1"/>
    <dgm:cxn modelId="{2159509D-7C9A-4605-9F81-72EF949EE5DF}" srcId="{ACA954CA-4C04-41E2-919A-2769EC67FE20}" destId="{866CC0CA-089B-4B2C-8A5C-BA8F3BE4959D}" srcOrd="0" destOrd="0" parTransId="{24DBEDDB-E65E-42E1-AB7A-867D0231168D}" sibTransId="{F45A879B-6CED-4107-B763-683CCF073258}"/>
    <dgm:cxn modelId="{E847BD69-E35C-4762-A155-31F98B4D54B8}" type="presOf" srcId="{865E1940-1555-48DC-A963-F0E1D97C5472}" destId="{88929A38-6B72-4239-8387-49C3F76B85F7}" srcOrd="0" destOrd="0" presId="urn:microsoft.com/office/officeart/2005/8/layout/hList1"/>
    <dgm:cxn modelId="{0A4D4EBE-0820-4447-8C4E-252BB7D5D630}" type="presOf" srcId="{8182A801-AFC5-4398-BDCF-D65E8381367F}" destId="{0234D46C-D01C-41F1-BD6E-B4659443B795}" srcOrd="0" destOrd="0" presId="urn:microsoft.com/office/officeart/2005/8/layout/hList1"/>
    <dgm:cxn modelId="{16B46257-8D38-4BBA-BEB0-03B40187376B}" srcId="{D8C372FC-7AAB-4109-9B57-64F5E3B38754}" destId="{0A14131D-CDF4-4C86-9553-BC3809C4801E}" srcOrd="0" destOrd="0" parTransId="{2E430335-112B-4B0C-95F6-06E5097FE3E2}" sibTransId="{ED308ECE-EFA7-4712-8198-886850AC22AC}"/>
    <dgm:cxn modelId="{2DDB3EDC-A304-48BC-B083-D939761DFE10}" srcId="{8182A801-AFC5-4398-BDCF-D65E8381367F}" destId="{D05EFC3F-5E86-427E-8E80-8D978DA271BE}" srcOrd="0" destOrd="0" parTransId="{2F4B5D91-B1FA-49DD-B26F-EB7311048A60}" sibTransId="{6B1F9DDC-286C-439C-AFE4-704475663601}"/>
    <dgm:cxn modelId="{24BF6805-1537-4B3E-9AA5-DAC479CDE087}" srcId="{46ED8376-9527-4DD7-B526-364B365D07C6}" destId="{865E1940-1555-48DC-A963-F0E1D97C5472}" srcOrd="0" destOrd="0" parTransId="{FCA66A5E-B2ED-46D7-9C27-F2FF26D79866}" sibTransId="{B80FD692-AF7B-4B58-9EB1-F956DDA55281}"/>
    <dgm:cxn modelId="{C2F97524-836F-41EB-A341-68842C677966}" type="presOf" srcId="{46ED8376-9527-4DD7-B526-364B365D07C6}" destId="{8CC8A1FA-8947-436A-B3C3-D36F1BFA80AC}" srcOrd="0" destOrd="0" presId="urn:microsoft.com/office/officeart/2005/8/layout/hList1"/>
    <dgm:cxn modelId="{134B6247-318A-4A51-845A-B88ED930E626}" type="presOf" srcId="{D4B85E52-F086-455B-9D4A-398E4A4F939C}" destId="{67877DC8-5F87-4475-986F-B97A7179A847}" srcOrd="0" destOrd="0" presId="urn:microsoft.com/office/officeart/2005/8/layout/hList1"/>
    <dgm:cxn modelId="{B75408B3-B7DF-49DC-8C0D-51258F108777}" type="presOf" srcId="{C1E7966D-43F9-4808-A85D-F341F2E0D4AA}" destId="{88929A38-6B72-4239-8387-49C3F76B85F7}" srcOrd="0" destOrd="1" presId="urn:microsoft.com/office/officeart/2005/8/layout/hList1"/>
    <dgm:cxn modelId="{51430673-4966-48A8-833C-680C70B5DF5B}" type="presOf" srcId="{D8C372FC-7AAB-4109-9B57-64F5E3B38754}" destId="{638A634F-289D-4ACC-9C2E-776BA3CA2793}" srcOrd="0" destOrd="0" presId="urn:microsoft.com/office/officeart/2005/8/layout/hList1"/>
    <dgm:cxn modelId="{4386EC71-BF2C-467F-89C0-AD42AC199EEA}" srcId="{D4B85E52-F086-455B-9D4A-398E4A4F939C}" destId="{8182A801-AFC5-4398-BDCF-D65E8381367F}" srcOrd="1" destOrd="0" parTransId="{9E81D4E4-7825-483F-ACC9-41BDA6BBDA45}" sibTransId="{89FB49DF-BC6F-4835-82E5-2156A14CDADB}"/>
    <dgm:cxn modelId="{C2480F21-EBB5-4F0D-872B-B3346F99C88A}" type="presOf" srcId="{DF4834F2-EBD0-4FE3-8EDF-CA1383836128}" destId="{88929A38-6B72-4239-8387-49C3F76B85F7}" srcOrd="0" destOrd="2" presId="urn:microsoft.com/office/officeart/2005/8/layout/hList1"/>
    <dgm:cxn modelId="{4129B797-F4D2-4A26-BF42-83ADE551DA71}" srcId="{46ED8376-9527-4DD7-B526-364B365D07C6}" destId="{C1E7966D-43F9-4808-A85D-F341F2E0D4AA}" srcOrd="1" destOrd="0" parTransId="{F503E98D-F390-404E-9506-341E552FD46A}" sibTransId="{C206A636-F5F6-46BC-ADE5-D47F72270E1F}"/>
    <dgm:cxn modelId="{9C05D3DE-F99A-42F3-A442-AB77E0C08834}" srcId="{D4B85E52-F086-455B-9D4A-398E4A4F939C}" destId="{46ED8376-9527-4DD7-B526-364B365D07C6}" srcOrd="3" destOrd="0" parTransId="{DB5196CE-6A2C-4CF7-9140-7B1FFFD4860E}" sibTransId="{85D84793-3AA5-42A1-AAD2-66C1231B9DEA}"/>
    <dgm:cxn modelId="{C21F9CB9-A586-4038-8876-C5A370D6C7C8}" type="presOf" srcId="{0A14131D-CDF4-4C86-9553-BC3809C4801E}" destId="{171CA47C-432D-43C7-9BA7-4E4FF14ED8B9}" srcOrd="0" destOrd="0" presId="urn:microsoft.com/office/officeart/2005/8/layout/hList1"/>
    <dgm:cxn modelId="{8DD35DF8-FD1F-46CE-8AA7-6E3FD35AE1FB}" srcId="{D4B85E52-F086-455B-9D4A-398E4A4F939C}" destId="{ACA954CA-4C04-41E2-919A-2769EC67FE20}" srcOrd="2" destOrd="0" parTransId="{5EEFB49A-8242-45BB-9A06-41468BC10A56}" sibTransId="{B17466E0-79DC-456F-8BBE-1277DDDA2F34}"/>
    <dgm:cxn modelId="{72A0A2F7-1AE3-42E5-8638-01DFEC73605F}" type="presOf" srcId="{D05EFC3F-5E86-427E-8E80-8D978DA271BE}" destId="{4A5B8B8F-ED70-4D7A-9056-1C67B3865F46}" srcOrd="0" destOrd="0" presId="urn:microsoft.com/office/officeart/2005/8/layout/hList1"/>
    <dgm:cxn modelId="{2199F966-9FFB-4D2A-A35E-E14BD9F5F310}" type="presOf" srcId="{ACA954CA-4C04-41E2-919A-2769EC67FE20}" destId="{71E3AF5F-520A-4A01-AE4C-2CED00313D76}" srcOrd="0" destOrd="0" presId="urn:microsoft.com/office/officeart/2005/8/layout/hList1"/>
    <dgm:cxn modelId="{78D7150B-E57F-4F52-9C2D-D13D679F4DBB}" srcId="{D4B85E52-F086-455B-9D4A-398E4A4F939C}" destId="{D8C372FC-7AAB-4109-9B57-64F5E3B38754}" srcOrd="0" destOrd="0" parTransId="{CEA0F7E7-46DB-43D7-8619-9D7AAE8C338A}" sibTransId="{F1FAC48B-E115-41B1-B95A-F31485FF33DD}"/>
    <dgm:cxn modelId="{B4821CF4-AEC5-449F-A62C-8FC518FCDEAE}" srcId="{46ED8376-9527-4DD7-B526-364B365D07C6}" destId="{DF4834F2-EBD0-4FE3-8EDF-CA1383836128}" srcOrd="2" destOrd="0" parTransId="{21F9BCEC-4F42-4380-B180-4DB10ECB135C}" sibTransId="{7166D46A-0A74-4C12-AD1C-9A9539E81585}"/>
    <dgm:cxn modelId="{165B7FA2-577B-4145-A41D-225DE2BCDBE5}" type="presParOf" srcId="{67877DC8-5F87-4475-986F-B97A7179A847}" destId="{AEC4E817-DA20-40C7-9C15-6FFAE6117F10}" srcOrd="0" destOrd="0" presId="urn:microsoft.com/office/officeart/2005/8/layout/hList1"/>
    <dgm:cxn modelId="{0ADA9D8B-E21F-4B98-8C99-D39C57E5C536}" type="presParOf" srcId="{AEC4E817-DA20-40C7-9C15-6FFAE6117F10}" destId="{638A634F-289D-4ACC-9C2E-776BA3CA2793}" srcOrd="0" destOrd="0" presId="urn:microsoft.com/office/officeart/2005/8/layout/hList1"/>
    <dgm:cxn modelId="{4B564B1C-1B4A-4E12-BFC1-A63F825E7BCA}" type="presParOf" srcId="{AEC4E817-DA20-40C7-9C15-6FFAE6117F10}" destId="{171CA47C-432D-43C7-9BA7-4E4FF14ED8B9}" srcOrd="1" destOrd="0" presId="urn:microsoft.com/office/officeart/2005/8/layout/hList1"/>
    <dgm:cxn modelId="{F96EA8E7-1F4C-4B96-8D7B-A717C92871D0}" type="presParOf" srcId="{67877DC8-5F87-4475-986F-B97A7179A847}" destId="{B7F8A244-DBF7-4743-9305-2E6ADC060989}" srcOrd="1" destOrd="0" presId="urn:microsoft.com/office/officeart/2005/8/layout/hList1"/>
    <dgm:cxn modelId="{6BA7C2A2-0C32-4D05-AAED-A58AF4FD7777}" type="presParOf" srcId="{67877DC8-5F87-4475-986F-B97A7179A847}" destId="{5AC6E961-538D-4210-BAF4-2554F9AE4257}" srcOrd="2" destOrd="0" presId="urn:microsoft.com/office/officeart/2005/8/layout/hList1"/>
    <dgm:cxn modelId="{2127BD11-48D4-4EDE-B4BC-0BEEAE3F6D07}" type="presParOf" srcId="{5AC6E961-538D-4210-BAF4-2554F9AE4257}" destId="{0234D46C-D01C-41F1-BD6E-B4659443B795}" srcOrd="0" destOrd="0" presId="urn:microsoft.com/office/officeart/2005/8/layout/hList1"/>
    <dgm:cxn modelId="{501E4F26-BBC9-4579-8DF8-F7B357FCEF6E}" type="presParOf" srcId="{5AC6E961-538D-4210-BAF4-2554F9AE4257}" destId="{4A5B8B8F-ED70-4D7A-9056-1C67B3865F46}" srcOrd="1" destOrd="0" presId="urn:microsoft.com/office/officeart/2005/8/layout/hList1"/>
    <dgm:cxn modelId="{D04AE713-FD69-4313-A6DF-BBF63A9F0CC5}" type="presParOf" srcId="{67877DC8-5F87-4475-986F-B97A7179A847}" destId="{AB9650A2-A47A-4AFA-99C3-1BFDEAF22E79}" srcOrd="3" destOrd="0" presId="urn:microsoft.com/office/officeart/2005/8/layout/hList1"/>
    <dgm:cxn modelId="{A1A16357-0265-418F-924C-353C577FCFB0}" type="presParOf" srcId="{67877DC8-5F87-4475-986F-B97A7179A847}" destId="{6A0F4E62-BC0E-4984-9BBD-6861C3346B2D}" srcOrd="4" destOrd="0" presId="urn:microsoft.com/office/officeart/2005/8/layout/hList1"/>
    <dgm:cxn modelId="{50005702-0AFD-4D4C-A789-1CDC14DF2DFC}" type="presParOf" srcId="{6A0F4E62-BC0E-4984-9BBD-6861C3346B2D}" destId="{71E3AF5F-520A-4A01-AE4C-2CED00313D76}" srcOrd="0" destOrd="0" presId="urn:microsoft.com/office/officeart/2005/8/layout/hList1"/>
    <dgm:cxn modelId="{95C9AE8F-5168-4197-A2DE-7F5C3936C508}" type="presParOf" srcId="{6A0F4E62-BC0E-4984-9BBD-6861C3346B2D}" destId="{6736315B-FFFF-448A-A43F-DA79A1B2A3FF}" srcOrd="1" destOrd="0" presId="urn:microsoft.com/office/officeart/2005/8/layout/hList1"/>
    <dgm:cxn modelId="{0B4A11FF-42DB-406F-BFD1-7107413C34EB}" type="presParOf" srcId="{67877DC8-5F87-4475-986F-B97A7179A847}" destId="{A3B9CFCB-E406-4DAA-AB0B-EC63227CC957}" srcOrd="5" destOrd="0" presId="urn:microsoft.com/office/officeart/2005/8/layout/hList1"/>
    <dgm:cxn modelId="{AD57C051-9B2C-4CC8-964C-9BD6D3A1E5FD}" type="presParOf" srcId="{67877DC8-5F87-4475-986F-B97A7179A847}" destId="{C1E87C16-D4A8-48FD-B85F-F8C8D08972C3}" srcOrd="6" destOrd="0" presId="urn:microsoft.com/office/officeart/2005/8/layout/hList1"/>
    <dgm:cxn modelId="{533566D7-A7FA-4FAD-BD2B-E82508337763}" type="presParOf" srcId="{C1E87C16-D4A8-48FD-B85F-F8C8D08972C3}" destId="{8CC8A1FA-8947-436A-B3C3-D36F1BFA80AC}" srcOrd="0" destOrd="0" presId="urn:microsoft.com/office/officeart/2005/8/layout/hList1"/>
    <dgm:cxn modelId="{3B10E74A-8A21-419A-8D20-07AFDE7B5BCF}" type="presParOf" srcId="{C1E87C16-D4A8-48FD-B85F-F8C8D08972C3}" destId="{88929A38-6B72-4239-8387-49C3F76B85F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48C1CA-CDEF-4835-8B37-953368429D33}" type="doc">
      <dgm:prSet loTypeId="urn:microsoft.com/office/officeart/2005/8/layout/venn3" loCatId="relationship" qsTypeId="urn:microsoft.com/office/officeart/2005/8/quickstyle/3d3" qsCatId="3D" csTypeId="urn:microsoft.com/office/officeart/2005/8/colors/colorful5" csCatId="colorful" phldr="1"/>
      <dgm:spPr/>
      <dgm:t>
        <a:bodyPr/>
        <a:lstStyle/>
        <a:p>
          <a:endParaRPr lang="zh-CN" altLang="en-US"/>
        </a:p>
      </dgm:t>
    </dgm:pt>
    <dgm:pt modelId="{4E7C780D-A373-41DD-A838-3A986442F9FD}">
      <dgm:prSet phldrT="[文本]"/>
      <dgm:spPr/>
      <dgm:t>
        <a:bodyPr/>
        <a:lstStyle/>
        <a:p>
          <a:pPr algn="l"/>
          <a:r>
            <a:rPr lang="zh-CN" altLang="zh-CN" dirty="0" smtClean="0">
              <a:latin typeface="微软雅黑" panose="020B0503020204020204" pitchFamily="34" charset="-122"/>
              <a:ea typeface="微软雅黑" panose="020B0503020204020204" pitchFamily="34" charset="-122"/>
            </a:rPr>
            <a:t>从中获得</a:t>
          </a:r>
          <a:r>
            <a:rPr lang="zh-CN" altLang="zh-CN" b="1" dirty="0" smtClean="0">
              <a:solidFill>
                <a:srgbClr val="0070C0"/>
              </a:solidFill>
              <a:latin typeface="微软雅黑" panose="020B0503020204020204" pitchFamily="34" charset="-122"/>
              <a:ea typeface="微软雅黑" panose="020B0503020204020204" pitchFamily="34" charset="-122"/>
            </a:rPr>
            <a:t>不一样</a:t>
          </a:r>
          <a:r>
            <a:rPr lang="zh-CN" altLang="zh-CN" dirty="0" smtClean="0">
              <a:latin typeface="微软雅黑" panose="020B0503020204020204" pitchFamily="34" charset="-122"/>
              <a:ea typeface="微软雅黑" panose="020B0503020204020204" pitchFamily="34" charset="-122"/>
            </a:rPr>
            <a:t>的学习体验</a:t>
          </a:r>
          <a:endParaRPr lang="zh-CN" altLang="en-US" dirty="0"/>
        </a:p>
      </dgm:t>
    </dgm:pt>
    <dgm:pt modelId="{7F124057-5AC2-4BF1-8E31-0815C78D6E11}" type="parTrans" cxnId="{DDC4259B-F5E8-4B02-A429-281D34A8FAE0}">
      <dgm:prSet/>
      <dgm:spPr/>
      <dgm:t>
        <a:bodyPr/>
        <a:lstStyle/>
        <a:p>
          <a:endParaRPr lang="zh-CN" altLang="en-US"/>
        </a:p>
      </dgm:t>
    </dgm:pt>
    <dgm:pt modelId="{2AAEF9A6-B3C4-499D-8422-F270D727EA06}" type="sibTrans" cxnId="{DDC4259B-F5E8-4B02-A429-281D34A8FAE0}">
      <dgm:prSet/>
      <dgm:spPr/>
      <dgm:t>
        <a:bodyPr/>
        <a:lstStyle/>
        <a:p>
          <a:endParaRPr lang="zh-CN" altLang="en-US"/>
        </a:p>
      </dgm:t>
    </dgm:pt>
    <dgm:pt modelId="{B6ADFA8C-AFD4-4826-8FCA-A5597E747A0D}">
      <dgm:prSet phldrT="[文本]"/>
      <dgm:spPr/>
      <dgm:t>
        <a:bodyPr/>
        <a:lstStyle/>
        <a:p>
          <a:pPr algn="l"/>
          <a:r>
            <a:rPr lang="zh-CN" altLang="zh-CN" dirty="0" smtClean="0">
              <a:latin typeface="微软雅黑" panose="020B0503020204020204" pitchFamily="34" charset="-122"/>
              <a:ea typeface="微软雅黑" panose="020B0503020204020204" pitchFamily="34" charset="-122"/>
            </a:rPr>
            <a:t>在暑期短学期中获得学分以后，可以在春秋学期</a:t>
          </a:r>
          <a:r>
            <a:rPr lang="zh-CN" altLang="zh-CN" b="1" dirty="0" smtClean="0">
              <a:solidFill>
                <a:srgbClr val="0070C0"/>
              </a:solidFill>
              <a:latin typeface="微软雅黑" panose="020B0503020204020204" pitchFamily="34" charset="-122"/>
              <a:ea typeface="微软雅黑" panose="020B0503020204020204" pitchFamily="34" charset="-122"/>
            </a:rPr>
            <a:t>节省出更多灵活安排的学习时间</a:t>
          </a:r>
          <a:r>
            <a:rPr lang="zh-CN" altLang="zh-CN" dirty="0" smtClean="0">
              <a:latin typeface="微软雅黑" panose="020B0503020204020204" pitchFamily="34" charset="-122"/>
              <a:ea typeface="微软雅黑" panose="020B0503020204020204" pitchFamily="34" charset="-122"/>
            </a:rPr>
            <a:t>，用于安排其他个人发展规划（比如海外访学、交流、社会实践等）</a:t>
          </a:r>
          <a:endParaRPr lang="zh-CN" altLang="en-US" dirty="0"/>
        </a:p>
      </dgm:t>
    </dgm:pt>
    <dgm:pt modelId="{9EAD86DC-F31C-4D49-A2F0-2EFFA149D210}" type="parTrans" cxnId="{77556CE9-59B8-45FD-95A5-FF61A3D4DCB4}">
      <dgm:prSet/>
      <dgm:spPr/>
      <dgm:t>
        <a:bodyPr/>
        <a:lstStyle/>
        <a:p>
          <a:endParaRPr lang="zh-CN" altLang="en-US"/>
        </a:p>
      </dgm:t>
    </dgm:pt>
    <dgm:pt modelId="{7915DCC1-A940-4C9D-ABA4-833A4FD8B2D7}" type="sibTrans" cxnId="{77556CE9-59B8-45FD-95A5-FF61A3D4DCB4}">
      <dgm:prSet/>
      <dgm:spPr/>
      <dgm:t>
        <a:bodyPr/>
        <a:lstStyle/>
        <a:p>
          <a:endParaRPr lang="zh-CN" altLang="en-US"/>
        </a:p>
      </dgm:t>
    </dgm:pt>
    <dgm:pt modelId="{5A4352FF-FDF8-4CA1-AE7B-5A28C7D5E309}">
      <dgm:prSet phldrT="[文本]"/>
      <dgm:spPr/>
      <dgm:t>
        <a:bodyPr/>
        <a:lstStyle/>
        <a:p>
          <a:pPr algn="l"/>
          <a:r>
            <a:rPr lang="zh-CN" altLang="zh-CN" dirty="0" smtClean="0">
              <a:latin typeface="微软雅黑" panose="020B0503020204020204" pitchFamily="34" charset="-122"/>
              <a:ea typeface="微软雅黑" panose="020B0503020204020204" pitchFamily="34" charset="-122"/>
            </a:rPr>
            <a:t>积极利用暑期短学期修读课程、攒够学分的同学，将</a:t>
          </a:r>
          <a:r>
            <a:rPr lang="zh-CN" altLang="zh-CN" b="1" dirty="0" smtClean="0">
              <a:solidFill>
                <a:srgbClr val="0070C0"/>
              </a:solidFill>
              <a:latin typeface="微软雅黑" panose="020B0503020204020204" pitchFamily="34" charset="-122"/>
              <a:ea typeface="微软雅黑" panose="020B0503020204020204" pitchFamily="34" charset="-122"/>
            </a:rPr>
            <a:t>很有可能可以提前毕业</a:t>
          </a:r>
          <a:r>
            <a:rPr lang="zh-CN" altLang="zh-CN" dirty="0" smtClean="0">
              <a:latin typeface="微软雅黑" panose="020B0503020204020204" pitchFamily="34" charset="-122"/>
              <a:ea typeface="微软雅黑" panose="020B0503020204020204" pitchFamily="34" charset="-122"/>
            </a:rPr>
            <a:t>哦</a:t>
          </a:r>
          <a:endParaRPr lang="zh-CN" altLang="en-US" dirty="0"/>
        </a:p>
      </dgm:t>
    </dgm:pt>
    <dgm:pt modelId="{30BC2D25-61F1-4CCE-B9BF-025A193FEF1E}" type="parTrans" cxnId="{5070EA37-C950-4AFE-987B-1CC50CC334B8}">
      <dgm:prSet/>
      <dgm:spPr/>
      <dgm:t>
        <a:bodyPr/>
        <a:lstStyle/>
        <a:p>
          <a:endParaRPr lang="zh-CN" altLang="en-US"/>
        </a:p>
      </dgm:t>
    </dgm:pt>
    <dgm:pt modelId="{316CE5EF-8A8E-4A78-8601-C65DF46B1433}" type="sibTrans" cxnId="{5070EA37-C950-4AFE-987B-1CC50CC334B8}">
      <dgm:prSet/>
      <dgm:spPr/>
      <dgm:t>
        <a:bodyPr/>
        <a:lstStyle/>
        <a:p>
          <a:endParaRPr lang="zh-CN" altLang="en-US"/>
        </a:p>
      </dgm:t>
    </dgm:pt>
    <dgm:pt modelId="{21C41477-1DE1-4219-BE41-2033F55A365A}" type="pres">
      <dgm:prSet presAssocID="{D448C1CA-CDEF-4835-8B37-953368429D33}" presName="Name0" presStyleCnt="0">
        <dgm:presLayoutVars>
          <dgm:dir/>
          <dgm:resizeHandles val="exact"/>
        </dgm:presLayoutVars>
      </dgm:prSet>
      <dgm:spPr/>
      <dgm:t>
        <a:bodyPr/>
        <a:lstStyle/>
        <a:p>
          <a:endParaRPr lang="zh-CN" altLang="en-US"/>
        </a:p>
      </dgm:t>
    </dgm:pt>
    <dgm:pt modelId="{C377BEE8-BAE1-4BCC-B682-4661E4F2D356}" type="pres">
      <dgm:prSet presAssocID="{4E7C780D-A373-41DD-A838-3A986442F9FD}" presName="Name5" presStyleLbl="vennNode1" presStyleIdx="0" presStyleCnt="3" custScaleX="98615" custScaleY="72989" custLinFactNeighborX="-8394" custLinFactNeighborY="-29800">
        <dgm:presLayoutVars>
          <dgm:bulletEnabled val="1"/>
        </dgm:presLayoutVars>
      </dgm:prSet>
      <dgm:spPr/>
      <dgm:t>
        <a:bodyPr/>
        <a:lstStyle/>
        <a:p>
          <a:endParaRPr lang="zh-CN" altLang="en-US"/>
        </a:p>
      </dgm:t>
    </dgm:pt>
    <dgm:pt modelId="{A2981CB9-0423-40E6-AE7A-C612FBAA2D09}" type="pres">
      <dgm:prSet presAssocID="{2AAEF9A6-B3C4-499D-8422-F270D727EA06}" presName="space" presStyleCnt="0"/>
      <dgm:spPr/>
    </dgm:pt>
    <dgm:pt modelId="{6B8A20B7-C193-49B6-A650-AF50BFF25D21}" type="pres">
      <dgm:prSet presAssocID="{B6ADFA8C-AFD4-4826-8FCA-A5597E747A0D}" presName="Name5" presStyleLbl="vennNode1" presStyleIdx="1" presStyleCnt="3" custScaleX="185661" custScaleY="130790" custLinFactNeighborX="-4916" custLinFactNeighborY="10223">
        <dgm:presLayoutVars>
          <dgm:bulletEnabled val="1"/>
        </dgm:presLayoutVars>
      </dgm:prSet>
      <dgm:spPr/>
      <dgm:t>
        <a:bodyPr/>
        <a:lstStyle/>
        <a:p>
          <a:endParaRPr lang="zh-CN" altLang="en-US"/>
        </a:p>
      </dgm:t>
    </dgm:pt>
    <dgm:pt modelId="{1F2B853D-B3D8-4CA2-8814-A2882DB1E74D}" type="pres">
      <dgm:prSet presAssocID="{7915DCC1-A940-4C9D-ABA4-833A4FD8B2D7}" presName="space" presStyleCnt="0"/>
      <dgm:spPr/>
    </dgm:pt>
    <dgm:pt modelId="{EBE4481D-09DB-4F66-8CEA-736E50EC4D06}" type="pres">
      <dgm:prSet presAssocID="{5A4352FF-FDF8-4CA1-AE7B-5A28C7D5E309}" presName="Name5" presStyleLbl="vennNode1" presStyleIdx="2" presStyleCnt="3" custScaleX="136152" custScaleY="104916" custLinFactNeighborX="-52713" custLinFactNeighborY="59148">
        <dgm:presLayoutVars>
          <dgm:bulletEnabled val="1"/>
        </dgm:presLayoutVars>
      </dgm:prSet>
      <dgm:spPr/>
      <dgm:t>
        <a:bodyPr/>
        <a:lstStyle/>
        <a:p>
          <a:endParaRPr lang="zh-CN" altLang="en-US"/>
        </a:p>
      </dgm:t>
    </dgm:pt>
  </dgm:ptLst>
  <dgm:cxnLst>
    <dgm:cxn modelId="{5E9265C4-692F-450B-B717-58FCC94D310A}" type="presOf" srcId="{D448C1CA-CDEF-4835-8B37-953368429D33}" destId="{21C41477-1DE1-4219-BE41-2033F55A365A}" srcOrd="0" destOrd="0" presId="urn:microsoft.com/office/officeart/2005/8/layout/venn3"/>
    <dgm:cxn modelId="{5070EA37-C950-4AFE-987B-1CC50CC334B8}" srcId="{D448C1CA-CDEF-4835-8B37-953368429D33}" destId="{5A4352FF-FDF8-4CA1-AE7B-5A28C7D5E309}" srcOrd="2" destOrd="0" parTransId="{30BC2D25-61F1-4CCE-B9BF-025A193FEF1E}" sibTransId="{316CE5EF-8A8E-4A78-8601-C65DF46B1433}"/>
    <dgm:cxn modelId="{C4253716-D8E9-414E-B11A-A9CC38AF73A9}" type="presOf" srcId="{5A4352FF-FDF8-4CA1-AE7B-5A28C7D5E309}" destId="{EBE4481D-09DB-4F66-8CEA-736E50EC4D06}" srcOrd="0" destOrd="0" presId="urn:microsoft.com/office/officeart/2005/8/layout/venn3"/>
    <dgm:cxn modelId="{DDC4259B-F5E8-4B02-A429-281D34A8FAE0}" srcId="{D448C1CA-CDEF-4835-8B37-953368429D33}" destId="{4E7C780D-A373-41DD-A838-3A986442F9FD}" srcOrd="0" destOrd="0" parTransId="{7F124057-5AC2-4BF1-8E31-0815C78D6E11}" sibTransId="{2AAEF9A6-B3C4-499D-8422-F270D727EA06}"/>
    <dgm:cxn modelId="{3D462304-EAC9-4CB1-8DB3-39C2D2EE7714}" type="presOf" srcId="{4E7C780D-A373-41DD-A838-3A986442F9FD}" destId="{C377BEE8-BAE1-4BCC-B682-4661E4F2D356}" srcOrd="0" destOrd="0" presId="urn:microsoft.com/office/officeart/2005/8/layout/venn3"/>
    <dgm:cxn modelId="{501C5B38-65B9-4039-9534-61B43A33AC9F}" type="presOf" srcId="{B6ADFA8C-AFD4-4826-8FCA-A5597E747A0D}" destId="{6B8A20B7-C193-49B6-A650-AF50BFF25D21}" srcOrd="0" destOrd="0" presId="urn:microsoft.com/office/officeart/2005/8/layout/venn3"/>
    <dgm:cxn modelId="{77556CE9-59B8-45FD-95A5-FF61A3D4DCB4}" srcId="{D448C1CA-CDEF-4835-8B37-953368429D33}" destId="{B6ADFA8C-AFD4-4826-8FCA-A5597E747A0D}" srcOrd="1" destOrd="0" parTransId="{9EAD86DC-F31C-4D49-A2F0-2EFFA149D210}" sibTransId="{7915DCC1-A940-4C9D-ABA4-833A4FD8B2D7}"/>
    <dgm:cxn modelId="{B21B2F92-264A-4B55-91EC-0F8E76C4C8EB}" type="presParOf" srcId="{21C41477-1DE1-4219-BE41-2033F55A365A}" destId="{C377BEE8-BAE1-4BCC-B682-4661E4F2D356}" srcOrd="0" destOrd="0" presId="urn:microsoft.com/office/officeart/2005/8/layout/venn3"/>
    <dgm:cxn modelId="{055FAA51-9F0C-46B8-ADE4-4FE96632B6EA}" type="presParOf" srcId="{21C41477-1DE1-4219-BE41-2033F55A365A}" destId="{A2981CB9-0423-40E6-AE7A-C612FBAA2D09}" srcOrd="1" destOrd="0" presId="urn:microsoft.com/office/officeart/2005/8/layout/venn3"/>
    <dgm:cxn modelId="{48CA4D54-9416-4BE1-BACB-E642129F6E0E}" type="presParOf" srcId="{21C41477-1DE1-4219-BE41-2033F55A365A}" destId="{6B8A20B7-C193-49B6-A650-AF50BFF25D21}" srcOrd="2" destOrd="0" presId="urn:microsoft.com/office/officeart/2005/8/layout/venn3"/>
    <dgm:cxn modelId="{AE1BDC7B-285F-4B57-B21B-546AB3097F53}" type="presParOf" srcId="{21C41477-1DE1-4219-BE41-2033F55A365A}" destId="{1F2B853D-B3D8-4CA2-8814-A2882DB1E74D}" srcOrd="3" destOrd="0" presId="urn:microsoft.com/office/officeart/2005/8/layout/venn3"/>
    <dgm:cxn modelId="{E7439037-CCC7-4096-BB7F-CBB5B185704E}" type="presParOf" srcId="{21C41477-1DE1-4219-BE41-2033F55A365A}" destId="{EBE4481D-09DB-4F66-8CEA-736E50EC4D06}"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0D33EB-4CB9-4084-A4D7-8E9766F2FEAC}" type="doc">
      <dgm:prSet loTypeId="urn:microsoft.com/office/officeart/2005/8/layout/venn1" loCatId="relationship" qsTypeId="urn:microsoft.com/office/officeart/2005/8/quickstyle/simple5" qsCatId="simple" csTypeId="urn:microsoft.com/office/officeart/2005/8/colors/colorful5" csCatId="colorful" phldr="1"/>
      <dgm:spPr/>
    </dgm:pt>
    <dgm:pt modelId="{11DF6211-92AA-48D2-8BC3-0D5733BB194A}">
      <dgm:prSet phldrT="[文本]" custT="1"/>
      <dgm:spPr/>
      <dgm:t>
        <a:bodyPr/>
        <a:lstStyle/>
        <a:p>
          <a:pPr algn="just"/>
          <a:r>
            <a:rPr lang="zh-CN" altLang="en-US" sz="1600" b="1" dirty="0" smtClean="0">
              <a:latin typeface="微软雅黑" panose="020B0503020204020204" pitchFamily="34" charset="-122"/>
              <a:ea typeface="微软雅黑" panose="020B0503020204020204" pitchFamily="34" charset="-122"/>
            </a:rPr>
            <a:t>登录教务系统</a:t>
          </a:r>
          <a:r>
            <a:rPr lang="en-US" altLang="zh-CN" sz="1600" b="1" dirty="0" smtClean="0">
              <a:latin typeface="微软雅黑" panose="020B0503020204020204" pitchFamily="34" charset="-122"/>
              <a:ea typeface="微软雅黑" panose="020B0503020204020204" pitchFamily="34" charset="-122"/>
            </a:rPr>
            <a:t>http://applicationnewjw.ecnu.edu.cn/eams/</a:t>
          </a:r>
          <a:endParaRPr lang="zh-CN" altLang="en-US" sz="1600" b="1" dirty="0">
            <a:latin typeface="微软雅黑" panose="020B0503020204020204" pitchFamily="34" charset="-122"/>
            <a:ea typeface="微软雅黑" panose="020B0503020204020204" pitchFamily="34" charset="-122"/>
          </a:endParaRPr>
        </a:p>
      </dgm:t>
    </dgm:pt>
    <dgm:pt modelId="{FE56B19B-9D0A-4AB5-8495-8E0CC1C44ABF}" type="parTrans" cxnId="{F4DA36F4-8BCF-4708-8478-0B95B6B4B238}">
      <dgm:prSet/>
      <dgm:spPr/>
      <dgm:t>
        <a:bodyPr/>
        <a:lstStyle/>
        <a:p>
          <a:endParaRPr lang="zh-CN" altLang="en-US" sz="1100" b="1">
            <a:latin typeface="微软雅黑" panose="020B0503020204020204" pitchFamily="34" charset="-122"/>
            <a:ea typeface="微软雅黑" panose="020B0503020204020204" pitchFamily="34" charset="-122"/>
          </a:endParaRPr>
        </a:p>
      </dgm:t>
    </dgm:pt>
    <dgm:pt modelId="{F19D8B0B-8133-47B0-90A5-3F73223C06A7}" type="sibTrans" cxnId="{F4DA36F4-8BCF-4708-8478-0B95B6B4B238}">
      <dgm:prSet/>
      <dgm:spPr/>
      <dgm:t>
        <a:bodyPr/>
        <a:lstStyle/>
        <a:p>
          <a:endParaRPr lang="zh-CN" altLang="en-US" sz="1100" b="1">
            <a:latin typeface="微软雅黑" panose="020B0503020204020204" pitchFamily="34" charset="-122"/>
            <a:ea typeface="微软雅黑" panose="020B0503020204020204" pitchFamily="34" charset="-122"/>
          </a:endParaRPr>
        </a:p>
      </dgm:t>
    </dgm:pt>
    <dgm:pt modelId="{CF021EC2-4F33-4417-9FC9-9AF8C9A08585}">
      <dgm:prSet phldrT="[文本]" custT="1"/>
      <dgm:spPr/>
      <dgm:t>
        <a:bodyPr/>
        <a:lstStyle/>
        <a:p>
          <a:pPr algn="just"/>
          <a:r>
            <a:rPr lang="zh-CN" altLang="en-US" sz="1600" b="1" dirty="0" smtClean="0">
              <a:latin typeface="微软雅黑" panose="020B0503020204020204" pitchFamily="34" charset="-122"/>
              <a:ea typeface="微软雅黑" panose="020B0503020204020204" pitchFamily="34" charset="-122"/>
            </a:rPr>
            <a:t>在公共数据库登录页面上，选择“选课系统（本专科生）快速入口”再登录。</a:t>
          </a:r>
          <a:endParaRPr lang="zh-CN" altLang="en-US" sz="1600" b="1" dirty="0">
            <a:latin typeface="微软雅黑" panose="020B0503020204020204" pitchFamily="34" charset="-122"/>
            <a:ea typeface="微软雅黑" panose="020B0503020204020204" pitchFamily="34" charset="-122"/>
          </a:endParaRPr>
        </a:p>
      </dgm:t>
    </dgm:pt>
    <dgm:pt modelId="{B3D85C2F-310B-40D2-9AB2-FC5551F85530}" type="parTrans" cxnId="{77AE3B62-FE2E-460D-80D6-518DF07E5ABB}">
      <dgm:prSet/>
      <dgm:spPr/>
      <dgm:t>
        <a:bodyPr/>
        <a:lstStyle/>
        <a:p>
          <a:endParaRPr lang="zh-CN" altLang="en-US" sz="1100" b="1">
            <a:latin typeface="微软雅黑" panose="020B0503020204020204" pitchFamily="34" charset="-122"/>
            <a:ea typeface="微软雅黑" panose="020B0503020204020204" pitchFamily="34" charset="-122"/>
          </a:endParaRPr>
        </a:p>
      </dgm:t>
    </dgm:pt>
    <dgm:pt modelId="{ADB3B885-866A-4E1C-9E29-44085466CB7A}" type="sibTrans" cxnId="{77AE3B62-FE2E-460D-80D6-518DF07E5ABB}">
      <dgm:prSet/>
      <dgm:spPr/>
      <dgm:t>
        <a:bodyPr/>
        <a:lstStyle/>
        <a:p>
          <a:endParaRPr lang="zh-CN" altLang="en-US" sz="1100" b="1">
            <a:latin typeface="微软雅黑" panose="020B0503020204020204" pitchFamily="34" charset="-122"/>
            <a:ea typeface="微软雅黑" panose="020B0503020204020204" pitchFamily="34" charset="-122"/>
          </a:endParaRPr>
        </a:p>
      </dgm:t>
    </dgm:pt>
    <dgm:pt modelId="{1D602F72-4D03-4F19-BA04-D3FB9A1C9C5D}">
      <dgm:prSet phldrT="[文本]" custT="1"/>
      <dgm:spPr/>
      <dgm:t>
        <a:bodyPr/>
        <a:lstStyle/>
        <a:p>
          <a:pPr algn="just"/>
          <a:r>
            <a:rPr lang="zh-CN" altLang="en-US" sz="1600" b="1" dirty="0" smtClean="0">
              <a:latin typeface="微软雅黑" panose="020B0503020204020204" pitchFamily="34" charset="-122"/>
              <a:ea typeface="微软雅黑" panose="020B0503020204020204" pitchFamily="34" charset="-122"/>
            </a:rPr>
            <a:t>登录公共数据库后，在“我的首页”中“本科生选课”频道选择“学生选课”。</a:t>
          </a:r>
          <a:endParaRPr lang="zh-CN" altLang="en-US" sz="1600" b="1" dirty="0">
            <a:latin typeface="微软雅黑" panose="020B0503020204020204" pitchFamily="34" charset="-122"/>
            <a:ea typeface="微软雅黑" panose="020B0503020204020204" pitchFamily="34" charset="-122"/>
          </a:endParaRPr>
        </a:p>
      </dgm:t>
    </dgm:pt>
    <dgm:pt modelId="{6B6C20F8-32A9-45B9-A533-38A5CA488229}" type="parTrans" cxnId="{2500EAB9-59A6-4DFD-98BB-844BED664A43}">
      <dgm:prSet/>
      <dgm:spPr/>
      <dgm:t>
        <a:bodyPr/>
        <a:lstStyle/>
        <a:p>
          <a:endParaRPr lang="zh-CN" altLang="en-US" sz="1100" b="1">
            <a:latin typeface="微软雅黑" panose="020B0503020204020204" pitchFamily="34" charset="-122"/>
            <a:ea typeface="微软雅黑" panose="020B0503020204020204" pitchFamily="34" charset="-122"/>
          </a:endParaRPr>
        </a:p>
      </dgm:t>
    </dgm:pt>
    <dgm:pt modelId="{0E729816-949A-425F-BAD4-6212F60A5406}" type="sibTrans" cxnId="{2500EAB9-59A6-4DFD-98BB-844BED664A43}">
      <dgm:prSet/>
      <dgm:spPr/>
      <dgm:t>
        <a:bodyPr/>
        <a:lstStyle/>
        <a:p>
          <a:endParaRPr lang="zh-CN" altLang="en-US" sz="1100" b="1">
            <a:latin typeface="微软雅黑" panose="020B0503020204020204" pitchFamily="34" charset="-122"/>
            <a:ea typeface="微软雅黑" panose="020B0503020204020204" pitchFamily="34" charset="-122"/>
          </a:endParaRPr>
        </a:p>
      </dgm:t>
    </dgm:pt>
    <dgm:pt modelId="{FFA41776-4502-4FDF-9A0F-ABBD77FD5473}" type="pres">
      <dgm:prSet presAssocID="{A90D33EB-4CB9-4084-A4D7-8E9766F2FEAC}" presName="compositeShape" presStyleCnt="0">
        <dgm:presLayoutVars>
          <dgm:chMax val="7"/>
          <dgm:dir/>
          <dgm:resizeHandles val="exact"/>
        </dgm:presLayoutVars>
      </dgm:prSet>
      <dgm:spPr/>
    </dgm:pt>
    <dgm:pt modelId="{93EDF41F-3BDC-421F-B7CE-AC2C8F8C9941}" type="pres">
      <dgm:prSet presAssocID="{11DF6211-92AA-48D2-8BC3-0D5733BB194A}" presName="circ1" presStyleLbl="vennNode1" presStyleIdx="0" presStyleCnt="3" custLinFactNeighborX="-11588" custLinFactNeighborY="-8696"/>
      <dgm:spPr/>
      <dgm:t>
        <a:bodyPr/>
        <a:lstStyle/>
        <a:p>
          <a:endParaRPr lang="zh-CN" altLang="en-US"/>
        </a:p>
      </dgm:t>
    </dgm:pt>
    <dgm:pt modelId="{3F0C879F-DE51-462F-A1CF-B5C8E856E32D}" type="pres">
      <dgm:prSet presAssocID="{11DF6211-92AA-48D2-8BC3-0D5733BB194A}" presName="circ1Tx" presStyleLbl="revTx" presStyleIdx="0" presStyleCnt="0">
        <dgm:presLayoutVars>
          <dgm:chMax val="0"/>
          <dgm:chPref val="0"/>
          <dgm:bulletEnabled val="1"/>
        </dgm:presLayoutVars>
      </dgm:prSet>
      <dgm:spPr/>
      <dgm:t>
        <a:bodyPr/>
        <a:lstStyle/>
        <a:p>
          <a:endParaRPr lang="zh-CN" altLang="en-US"/>
        </a:p>
      </dgm:t>
    </dgm:pt>
    <dgm:pt modelId="{547F7342-CBB1-45E8-96F0-1794E40D0457}" type="pres">
      <dgm:prSet presAssocID="{CF021EC2-4F33-4417-9FC9-9AF8C9A08585}" presName="circ2" presStyleLbl="vennNode1" presStyleIdx="1" presStyleCnt="3"/>
      <dgm:spPr/>
      <dgm:t>
        <a:bodyPr/>
        <a:lstStyle/>
        <a:p>
          <a:endParaRPr lang="zh-CN" altLang="en-US"/>
        </a:p>
      </dgm:t>
    </dgm:pt>
    <dgm:pt modelId="{FE53BB59-2BA3-49C6-8387-BB6C82A221ED}" type="pres">
      <dgm:prSet presAssocID="{CF021EC2-4F33-4417-9FC9-9AF8C9A08585}" presName="circ2Tx" presStyleLbl="revTx" presStyleIdx="0" presStyleCnt="0">
        <dgm:presLayoutVars>
          <dgm:chMax val="0"/>
          <dgm:chPref val="0"/>
          <dgm:bulletEnabled val="1"/>
        </dgm:presLayoutVars>
      </dgm:prSet>
      <dgm:spPr/>
      <dgm:t>
        <a:bodyPr/>
        <a:lstStyle/>
        <a:p>
          <a:endParaRPr lang="zh-CN" altLang="en-US"/>
        </a:p>
      </dgm:t>
    </dgm:pt>
    <dgm:pt modelId="{AADB56B6-9E2D-457A-8352-4AD707DDDAB0}" type="pres">
      <dgm:prSet presAssocID="{1D602F72-4D03-4F19-BA04-D3FB9A1C9C5D}" presName="circ3" presStyleLbl="vennNode1" presStyleIdx="2" presStyleCnt="3" custLinFactNeighborX="-14948" custLinFactNeighborY="3380"/>
      <dgm:spPr/>
      <dgm:t>
        <a:bodyPr/>
        <a:lstStyle/>
        <a:p>
          <a:endParaRPr lang="zh-CN" altLang="en-US"/>
        </a:p>
      </dgm:t>
    </dgm:pt>
    <dgm:pt modelId="{2F40AD8D-B76D-4EE6-B102-6E3A57B951EB}" type="pres">
      <dgm:prSet presAssocID="{1D602F72-4D03-4F19-BA04-D3FB9A1C9C5D}" presName="circ3Tx" presStyleLbl="revTx" presStyleIdx="0" presStyleCnt="0">
        <dgm:presLayoutVars>
          <dgm:chMax val="0"/>
          <dgm:chPref val="0"/>
          <dgm:bulletEnabled val="1"/>
        </dgm:presLayoutVars>
      </dgm:prSet>
      <dgm:spPr/>
      <dgm:t>
        <a:bodyPr/>
        <a:lstStyle/>
        <a:p>
          <a:endParaRPr lang="zh-CN" altLang="en-US"/>
        </a:p>
      </dgm:t>
    </dgm:pt>
  </dgm:ptLst>
  <dgm:cxnLst>
    <dgm:cxn modelId="{A8800F4A-7C66-49C7-B3F6-9A7B42B552B8}" type="presOf" srcId="{CF021EC2-4F33-4417-9FC9-9AF8C9A08585}" destId="{547F7342-CBB1-45E8-96F0-1794E40D0457}" srcOrd="0" destOrd="0" presId="urn:microsoft.com/office/officeart/2005/8/layout/venn1"/>
    <dgm:cxn modelId="{77AE3B62-FE2E-460D-80D6-518DF07E5ABB}" srcId="{A90D33EB-4CB9-4084-A4D7-8E9766F2FEAC}" destId="{CF021EC2-4F33-4417-9FC9-9AF8C9A08585}" srcOrd="1" destOrd="0" parTransId="{B3D85C2F-310B-40D2-9AB2-FC5551F85530}" sibTransId="{ADB3B885-866A-4E1C-9E29-44085466CB7A}"/>
    <dgm:cxn modelId="{AF797718-258A-4731-988F-25651CEAD3F9}" type="presOf" srcId="{1D602F72-4D03-4F19-BA04-D3FB9A1C9C5D}" destId="{AADB56B6-9E2D-457A-8352-4AD707DDDAB0}" srcOrd="0" destOrd="0" presId="urn:microsoft.com/office/officeart/2005/8/layout/venn1"/>
    <dgm:cxn modelId="{F4DA36F4-8BCF-4708-8478-0B95B6B4B238}" srcId="{A90D33EB-4CB9-4084-A4D7-8E9766F2FEAC}" destId="{11DF6211-92AA-48D2-8BC3-0D5733BB194A}" srcOrd="0" destOrd="0" parTransId="{FE56B19B-9D0A-4AB5-8495-8E0CC1C44ABF}" sibTransId="{F19D8B0B-8133-47B0-90A5-3F73223C06A7}"/>
    <dgm:cxn modelId="{3118FE6D-19D5-460B-B164-AD5BAB1D005B}" type="presOf" srcId="{CF021EC2-4F33-4417-9FC9-9AF8C9A08585}" destId="{FE53BB59-2BA3-49C6-8387-BB6C82A221ED}" srcOrd="1" destOrd="0" presId="urn:microsoft.com/office/officeart/2005/8/layout/venn1"/>
    <dgm:cxn modelId="{2500EAB9-59A6-4DFD-98BB-844BED664A43}" srcId="{A90D33EB-4CB9-4084-A4D7-8E9766F2FEAC}" destId="{1D602F72-4D03-4F19-BA04-D3FB9A1C9C5D}" srcOrd="2" destOrd="0" parTransId="{6B6C20F8-32A9-45B9-A533-38A5CA488229}" sibTransId="{0E729816-949A-425F-BAD4-6212F60A5406}"/>
    <dgm:cxn modelId="{B13EC886-4D3B-4EE2-B085-C96551CE99B5}" type="presOf" srcId="{11DF6211-92AA-48D2-8BC3-0D5733BB194A}" destId="{93EDF41F-3BDC-421F-B7CE-AC2C8F8C9941}" srcOrd="0" destOrd="0" presId="urn:microsoft.com/office/officeart/2005/8/layout/venn1"/>
    <dgm:cxn modelId="{31C3E392-3156-4F1B-BE92-1730606B5B6E}" type="presOf" srcId="{11DF6211-92AA-48D2-8BC3-0D5733BB194A}" destId="{3F0C879F-DE51-462F-A1CF-B5C8E856E32D}" srcOrd="1" destOrd="0" presId="urn:microsoft.com/office/officeart/2005/8/layout/venn1"/>
    <dgm:cxn modelId="{FBADBCCB-5978-4CFC-A07D-E4E8915BB679}" type="presOf" srcId="{A90D33EB-4CB9-4084-A4D7-8E9766F2FEAC}" destId="{FFA41776-4502-4FDF-9A0F-ABBD77FD5473}" srcOrd="0" destOrd="0" presId="urn:microsoft.com/office/officeart/2005/8/layout/venn1"/>
    <dgm:cxn modelId="{7E284669-7112-4D6F-8C42-E322A946BAC1}" type="presOf" srcId="{1D602F72-4D03-4F19-BA04-D3FB9A1C9C5D}" destId="{2F40AD8D-B76D-4EE6-B102-6E3A57B951EB}" srcOrd="1" destOrd="0" presId="urn:microsoft.com/office/officeart/2005/8/layout/venn1"/>
    <dgm:cxn modelId="{427FCB92-168E-4DA5-AC56-8B738728F4EE}" type="presParOf" srcId="{FFA41776-4502-4FDF-9A0F-ABBD77FD5473}" destId="{93EDF41F-3BDC-421F-B7CE-AC2C8F8C9941}" srcOrd="0" destOrd="0" presId="urn:microsoft.com/office/officeart/2005/8/layout/venn1"/>
    <dgm:cxn modelId="{3FFC4026-53E2-4E64-81C2-D44EEF238913}" type="presParOf" srcId="{FFA41776-4502-4FDF-9A0F-ABBD77FD5473}" destId="{3F0C879F-DE51-462F-A1CF-B5C8E856E32D}" srcOrd="1" destOrd="0" presId="urn:microsoft.com/office/officeart/2005/8/layout/venn1"/>
    <dgm:cxn modelId="{BAA93801-6B27-4CB9-9CA3-A99DAAE963AB}" type="presParOf" srcId="{FFA41776-4502-4FDF-9A0F-ABBD77FD5473}" destId="{547F7342-CBB1-45E8-96F0-1794E40D0457}" srcOrd="2" destOrd="0" presId="urn:microsoft.com/office/officeart/2005/8/layout/venn1"/>
    <dgm:cxn modelId="{70E0F69B-8E6A-4244-8B01-AC3804DB3804}" type="presParOf" srcId="{FFA41776-4502-4FDF-9A0F-ABBD77FD5473}" destId="{FE53BB59-2BA3-49C6-8387-BB6C82A221ED}" srcOrd="3" destOrd="0" presId="urn:microsoft.com/office/officeart/2005/8/layout/venn1"/>
    <dgm:cxn modelId="{6D48685F-E7BE-4F90-A1B9-4E667961E0BA}" type="presParOf" srcId="{FFA41776-4502-4FDF-9A0F-ABBD77FD5473}" destId="{AADB56B6-9E2D-457A-8352-4AD707DDDAB0}" srcOrd="4" destOrd="0" presId="urn:microsoft.com/office/officeart/2005/8/layout/venn1"/>
    <dgm:cxn modelId="{07776BE3-AAD5-4359-A4A5-14FCA84D43A5}" type="presParOf" srcId="{FFA41776-4502-4FDF-9A0F-ABBD77FD5473}" destId="{2F40AD8D-B76D-4EE6-B102-6E3A57B951EB}"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6FAF5A-FDA7-4454-A256-0048581E3C10}" type="doc">
      <dgm:prSet loTypeId="urn:microsoft.com/office/officeart/2008/layout/LinedList" loCatId="list" qsTypeId="urn:microsoft.com/office/officeart/2005/8/quickstyle/simple5" qsCatId="simple" csTypeId="urn:microsoft.com/office/officeart/2005/8/colors/accent1_1" csCatId="accent1" phldr="1"/>
      <dgm:spPr/>
      <dgm:t>
        <a:bodyPr/>
        <a:lstStyle/>
        <a:p>
          <a:endParaRPr lang="zh-CN" altLang="en-US"/>
        </a:p>
      </dgm:t>
    </dgm:pt>
    <dgm:pt modelId="{120A5328-6FAA-44EA-A8F4-1FE4272252F2}">
      <dgm:prSet custT="1"/>
      <dgm:spPr/>
      <dgm:t>
        <a:bodyPr/>
        <a:lstStyle/>
        <a:p>
          <a:pPr rtl="0"/>
          <a:r>
            <a:rPr lang="en-US" altLang="zh-CN" sz="1600" b="1" dirty="0" smtClean="0">
              <a:latin typeface="幼圆" panose="02010509060101010101" pitchFamily="49" charset="-122"/>
              <a:ea typeface="幼圆" panose="02010509060101010101" pitchFamily="49" charset="-122"/>
            </a:rPr>
            <a:t>1</a:t>
          </a:r>
          <a:r>
            <a:rPr lang="zh-CN" altLang="en-US" sz="1600" b="1" dirty="0" smtClean="0">
              <a:latin typeface="幼圆" panose="02010509060101010101" pitchFamily="49" charset="-122"/>
              <a:ea typeface="幼圆" panose="02010509060101010101" pitchFamily="49" charset="-122"/>
            </a:rPr>
            <a:t>、</a:t>
          </a:r>
          <a:r>
            <a:rPr lang="zh-CN" sz="1600" b="1" dirty="0" smtClean="0">
              <a:latin typeface="幼圆" panose="02010509060101010101" pitchFamily="49" charset="-122"/>
              <a:ea typeface="幼圆" panose="02010509060101010101" pitchFamily="49" charset="-122"/>
            </a:rPr>
            <a:t>每位学生暑期短学期选修课程总学分</a:t>
          </a:r>
          <a:r>
            <a:rPr lang="zh-CN" sz="1600" b="1" dirty="0" smtClean="0">
              <a:solidFill>
                <a:schemeClr val="accent2">
                  <a:lumMod val="50000"/>
                </a:schemeClr>
              </a:solidFill>
              <a:latin typeface="幼圆" panose="02010509060101010101" pitchFamily="49" charset="-122"/>
              <a:ea typeface="幼圆" panose="02010509060101010101" pitchFamily="49" charset="-122"/>
            </a:rPr>
            <a:t>一般不得超过</a:t>
          </a:r>
          <a:r>
            <a:rPr lang="en-US" sz="1600" b="1" dirty="0" smtClean="0">
              <a:solidFill>
                <a:schemeClr val="accent2">
                  <a:lumMod val="50000"/>
                </a:schemeClr>
              </a:solidFill>
              <a:latin typeface="幼圆" panose="02010509060101010101" pitchFamily="49" charset="-122"/>
              <a:ea typeface="幼圆" panose="02010509060101010101" pitchFamily="49" charset="-122"/>
            </a:rPr>
            <a:t>5</a:t>
          </a:r>
          <a:r>
            <a:rPr lang="zh-CN" sz="1600" b="1" dirty="0" smtClean="0">
              <a:solidFill>
                <a:schemeClr val="accent2">
                  <a:lumMod val="50000"/>
                </a:schemeClr>
              </a:solidFill>
              <a:latin typeface="幼圆" panose="02010509060101010101" pitchFamily="49" charset="-122"/>
              <a:ea typeface="幼圆" panose="02010509060101010101" pitchFamily="49" charset="-122"/>
            </a:rPr>
            <a:t>学分为宜</a:t>
          </a:r>
          <a:r>
            <a:rPr lang="zh-CN" sz="1600" b="1" dirty="0" smtClean="0">
              <a:latin typeface="幼圆" panose="02010509060101010101" pitchFamily="49" charset="-122"/>
              <a:ea typeface="幼圆" panose="02010509060101010101" pitchFamily="49" charset="-122"/>
            </a:rPr>
            <a:t>。</a:t>
          </a:r>
          <a:r>
            <a:rPr lang="en-US" sz="1600" b="1" dirty="0" smtClean="0">
              <a:latin typeface="幼圆" panose="02010509060101010101" pitchFamily="49" charset="-122"/>
              <a:ea typeface="幼圆" panose="02010509060101010101" pitchFamily="49" charset="-122"/>
            </a:rPr>
            <a:t>7</a:t>
          </a:r>
          <a:r>
            <a:rPr lang="zh-CN" sz="1600" b="1" dirty="0" smtClean="0">
              <a:latin typeface="幼圆" panose="02010509060101010101" pitchFamily="49" charset="-122"/>
              <a:ea typeface="幼圆" panose="02010509060101010101" pitchFamily="49" charset="-122"/>
            </a:rPr>
            <a:t>月</a:t>
          </a:r>
          <a:r>
            <a:rPr lang="en-US" sz="1600" b="1" dirty="0" smtClean="0">
              <a:latin typeface="幼圆" panose="02010509060101010101" pitchFamily="49" charset="-122"/>
              <a:ea typeface="幼圆" panose="02010509060101010101" pitchFamily="49" charset="-122"/>
            </a:rPr>
            <a:t>17</a:t>
          </a:r>
          <a:r>
            <a:rPr lang="zh-CN" sz="1600" b="1" dirty="0" smtClean="0">
              <a:latin typeface="幼圆" panose="02010509060101010101" pitchFamily="49" charset="-122"/>
              <a:ea typeface="幼圆" panose="02010509060101010101" pitchFamily="49" charset="-122"/>
            </a:rPr>
            <a:t>日前因特殊情况无法继续修读暑期课程的学生可到学校教务处申请退课。</a:t>
          </a:r>
          <a:endParaRPr lang="zh-CN" sz="1600" b="1" dirty="0">
            <a:latin typeface="幼圆" panose="02010509060101010101" pitchFamily="49" charset="-122"/>
            <a:ea typeface="幼圆" panose="02010509060101010101" pitchFamily="49" charset="-122"/>
          </a:endParaRPr>
        </a:p>
      </dgm:t>
    </dgm:pt>
    <dgm:pt modelId="{1B7E387A-A7BF-44AD-9EBA-6A9523878D82}" type="parTrans" cxnId="{B842D9C2-1F13-4DE4-892F-EBCB36BD672E}">
      <dgm:prSet/>
      <dgm:spPr/>
      <dgm:t>
        <a:bodyPr/>
        <a:lstStyle/>
        <a:p>
          <a:endParaRPr lang="zh-CN" altLang="en-US" sz="1600" b="1">
            <a:latin typeface="幼圆" panose="02010509060101010101" pitchFamily="49" charset="-122"/>
            <a:ea typeface="幼圆" panose="02010509060101010101" pitchFamily="49" charset="-122"/>
          </a:endParaRPr>
        </a:p>
      </dgm:t>
    </dgm:pt>
    <dgm:pt modelId="{B91CBE99-14EE-4EA9-BC50-E5188FD3B137}" type="sibTrans" cxnId="{B842D9C2-1F13-4DE4-892F-EBCB36BD672E}">
      <dgm:prSet/>
      <dgm:spPr/>
      <dgm:t>
        <a:bodyPr/>
        <a:lstStyle/>
        <a:p>
          <a:endParaRPr lang="zh-CN" altLang="en-US" sz="1600" b="1">
            <a:latin typeface="幼圆" panose="02010509060101010101" pitchFamily="49" charset="-122"/>
            <a:ea typeface="幼圆" panose="02010509060101010101" pitchFamily="49" charset="-122"/>
          </a:endParaRPr>
        </a:p>
      </dgm:t>
    </dgm:pt>
    <dgm:pt modelId="{3D4A3A77-A714-487E-8C11-F05FB0510D81}">
      <dgm:prSet custT="1"/>
      <dgm:spPr/>
      <dgm:t>
        <a:bodyPr/>
        <a:lstStyle/>
        <a:p>
          <a:pPr rtl="0"/>
          <a:r>
            <a:rPr lang="en-US" altLang="zh-CN" sz="1600" b="1" dirty="0" smtClean="0">
              <a:latin typeface="幼圆" panose="02010509060101010101" pitchFamily="49" charset="-122"/>
              <a:ea typeface="幼圆" panose="02010509060101010101" pitchFamily="49" charset="-122"/>
            </a:rPr>
            <a:t>2</a:t>
          </a:r>
          <a:r>
            <a:rPr lang="zh-CN" altLang="en-US" sz="1600" b="1" dirty="0" smtClean="0">
              <a:latin typeface="幼圆" panose="02010509060101010101" pitchFamily="49" charset="-122"/>
              <a:ea typeface="幼圆" panose="02010509060101010101" pitchFamily="49" charset="-122"/>
            </a:rPr>
            <a:t>、暑期课程优先满足新修、不及格重修的学生，</a:t>
          </a:r>
          <a:r>
            <a:rPr lang="zh-CN" altLang="en-US" sz="1600" b="1" dirty="0" smtClean="0">
              <a:solidFill>
                <a:schemeClr val="accent2">
                  <a:lumMod val="50000"/>
                </a:schemeClr>
              </a:solidFill>
              <a:latin typeface="幼圆" panose="02010509060101010101" pitchFamily="49" charset="-122"/>
              <a:ea typeface="幼圆" panose="02010509060101010101" pitchFamily="49" charset="-122"/>
            </a:rPr>
            <a:t>公共英语和公共计算机课暑期课程不单独进行绩点计算</a:t>
          </a:r>
          <a:r>
            <a:rPr lang="zh-CN" altLang="en-US" sz="1600" b="1" dirty="0" smtClean="0">
              <a:latin typeface="幼圆" panose="02010509060101010101" pitchFamily="49" charset="-122"/>
              <a:ea typeface="幼圆" panose="02010509060101010101" pitchFamily="49" charset="-122"/>
            </a:rPr>
            <a:t>，成绩绩点将参考最近一次相同课程成绩给出绩点。</a:t>
          </a:r>
          <a:endParaRPr lang="zh-CN" altLang="en-US" sz="1600" b="1" dirty="0">
            <a:latin typeface="幼圆" panose="02010509060101010101" pitchFamily="49" charset="-122"/>
            <a:ea typeface="幼圆" panose="02010509060101010101" pitchFamily="49" charset="-122"/>
          </a:endParaRPr>
        </a:p>
      </dgm:t>
    </dgm:pt>
    <dgm:pt modelId="{1AD76F19-0786-4BF2-B5A5-EC1D558A6482}" type="parTrans" cxnId="{F03614AB-58C1-411C-8B39-7C6C1513AC69}">
      <dgm:prSet/>
      <dgm:spPr/>
      <dgm:t>
        <a:bodyPr/>
        <a:lstStyle/>
        <a:p>
          <a:endParaRPr lang="zh-CN" altLang="en-US" sz="1600" b="1">
            <a:latin typeface="幼圆" panose="02010509060101010101" pitchFamily="49" charset="-122"/>
            <a:ea typeface="幼圆" panose="02010509060101010101" pitchFamily="49" charset="-122"/>
          </a:endParaRPr>
        </a:p>
      </dgm:t>
    </dgm:pt>
    <dgm:pt modelId="{764D83D6-2C44-433B-B0A7-3D3C0AD921BE}" type="sibTrans" cxnId="{F03614AB-58C1-411C-8B39-7C6C1513AC69}">
      <dgm:prSet/>
      <dgm:spPr/>
      <dgm:t>
        <a:bodyPr/>
        <a:lstStyle/>
        <a:p>
          <a:endParaRPr lang="zh-CN" altLang="en-US" sz="1600" b="1">
            <a:latin typeface="幼圆" panose="02010509060101010101" pitchFamily="49" charset="-122"/>
            <a:ea typeface="幼圆" panose="02010509060101010101" pitchFamily="49" charset="-122"/>
          </a:endParaRPr>
        </a:p>
      </dgm:t>
    </dgm:pt>
    <dgm:pt modelId="{BA5FFF14-9EE5-4B9F-BC27-1FE762C7DCA7}">
      <dgm:prSet custT="1"/>
      <dgm:spPr/>
      <dgm:t>
        <a:bodyPr/>
        <a:lstStyle/>
        <a:p>
          <a:pPr rtl="0"/>
          <a:r>
            <a:rPr lang="en-US" altLang="zh-CN" sz="1600" b="1" dirty="0" smtClean="0">
              <a:latin typeface="幼圆" panose="02010509060101010101" pitchFamily="49" charset="-122"/>
              <a:ea typeface="幼圆" panose="02010509060101010101" pitchFamily="49" charset="-122"/>
            </a:rPr>
            <a:t>3</a:t>
          </a:r>
          <a:r>
            <a:rPr lang="zh-CN" altLang="en-US" sz="1600" b="1" dirty="0" smtClean="0">
              <a:latin typeface="幼圆" panose="02010509060101010101" pitchFamily="49" charset="-122"/>
              <a:ea typeface="幼圆" panose="02010509060101010101" pitchFamily="49" charset="-122"/>
            </a:rPr>
            <a:t>、</a:t>
          </a:r>
          <a:r>
            <a:rPr lang="zh-CN" sz="1600" b="1" dirty="0" smtClean="0">
              <a:latin typeface="幼圆" panose="02010509060101010101" pitchFamily="49" charset="-122"/>
              <a:ea typeface="幼圆" panose="02010509060101010101" pitchFamily="49" charset="-122"/>
            </a:rPr>
            <a:t>重修学生需在</a:t>
          </a:r>
          <a:r>
            <a:rPr lang="en-US" sz="1600" b="1" dirty="0" smtClean="0">
              <a:latin typeface="幼圆" panose="02010509060101010101" pitchFamily="49" charset="-122"/>
              <a:ea typeface="幼圆" panose="02010509060101010101" pitchFamily="49" charset="-122"/>
            </a:rPr>
            <a:t>6</a:t>
          </a:r>
          <a:r>
            <a:rPr lang="zh-CN" sz="1600" b="1" dirty="0" smtClean="0">
              <a:latin typeface="幼圆" panose="02010509060101010101" pitchFamily="49" charset="-122"/>
              <a:ea typeface="幼圆" panose="02010509060101010101" pitchFamily="49" charset="-122"/>
            </a:rPr>
            <a:t>月</a:t>
          </a:r>
          <a:r>
            <a:rPr lang="en-US" sz="1600" b="1" dirty="0" smtClean="0">
              <a:latin typeface="幼圆" panose="02010509060101010101" pitchFamily="49" charset="-122"/>
              <a:ea typeface="幼圆" panose="02010509060101010101" pitchFamily="49" charset="-122"/>
            </a:rPr>
            <a:t>10</a:t>
          </a:r>
          <a:r>
            <a:rPr lang="zh-CN" sz="1600" b="1" dirty="0" smtClean="0">
              <a:latin typeface="幼圆" panose="02010509060101010101" pitchFamily="49" charset="-122"/>
              <a:ea typeface="幼圆" panose="02010509060101010101" pitchFamily="49" charset="-122"/>
            </a:rPr>
            <a:t>日至</a:t>
          </a:r>
          <a:r>
            <a:rPr lang="en-US" sz="1600" b="1" dirty="0" smtClean="0">
              <a:latin typeface="幼圆" panose="02010509060101010101" pitchFamily="49" charset="-122"/>
              <a:ea typeface="幼圆" panose="02010509060101010101" pitchFamily="49" charset="-122"/>
            </a:rPr>
            <a:t>6</a:t>
          </a:r>
          <a:r>
            <a:rPr lang="zh-CN" sz="1600" b="1" dirty="0" smtClean="0">
              <a:latin typeface="幼圆" panose="02010509060101010101" pitchFamily="49" charset="-122"/>
              <a:ea typeface="幼圆" panose="02010509060101010101" pitchFamily="49" charset="-122"/>
            </a:rPr>
            <a:t>月</a:t>
          </a:r>
          <a:r>
            <a:rPr lang="en-US" sz="1600" b="1" dirty="0" smtClean="0">
              <a:latin typeface="幼圆" panose="02010509060101010101" pitchFamily="49" charset="-122"/>
              <a:ea typeface="幼圆" panose="02010509060101010101" pitchFamily="49" charset="-122"/>
            </a:rPr>
            <a:t>21</a:t>
          </a:r>
          <a:r>
            <a:rPr lang="zh-CN" sz="1600" b="1" dirty="0" smtClean="0">
              <a:latin typeface="幼圆" panose="02010509060101010101" pitchFamily="49" charset="-122"/>
              <a:ea typeface="幼圆" panose="02010509060101010101" pitchFamily="49" charset="-122"/>
            </a:rPr>
            <a:t>日在公共数据库生活支付平台中缴纳重修费，否则视为放弃重修。（暑期重修课程不允许申请免听）</a:t>
          </a:r>
          <a:r>
            <a:rPr lang="zh-CN" altLang="en-US" sz="1600" b="1" dirty="0" smtClean="0">
              <a:latin typeface="幼圆" panose="02010509060101010101" pitchFamily="49" charset="-122"/>
              <a:ea typeface="幼圆" panose="02010509060101010101" pitchFamily="49" charset="-122"/>
            </a:rPr>
            <a:t>。</a:t>
          </a:r>
          <a:endParaRPr lang="zh-CN" sz="1600" b="1" dirty="0">
            <a:latin typeface="幼圆" panose="02010509060101010101" pitchFamily="49" charset="-122"/>
            <a:ea typeface="幼圆" panose="02010509060101010101" pitchFamily="49" charset="-122"/>
          </a:endParaRPr>
        </a:p>
      </dgm:t>
    </dgm:pt>
    <dgm:pt modelId="{B005EBF0-95EE-4DF4-B40B-986DA769A11D}" type="parTrans" cxnId="{9434ED3A-0B52-4325-B569-169AEF4BC931}">
      <dgm:prSet/>
      <dgm:spPr/>
      <dgm:t>
        <a:bodyPr/>
        <a:lstStyle/>
        <a:p>
          <a:endParaRPr lang="zh-CN" altLang="en-US" sz="1600" b="1">
            <a:latin typeface="幼圆" panose="02010509060101010101" pitchFamily="49" charset="-122"/>
            <a:ea typeface="幼圆" panose="02010509060101010101" pitchFamily="49" charset="-122"/>
          </a:endParaRPr>
        </a:p>
      </dgm:t>
    </dgm:pt>
    <dgm:pt modelId="{5EB67EDE-24FF-46B5-857A-46F8E4A8C227}" type="sibTrans" cxnId="{9434ED3A-0B52-4325-B569-169AEF4BC931}">
      <dgm:prSet/>
      <dgm:spPr/>
      <dgm:t>
        <a:bodyPr/>
        <a:lstStyle/>
        <a:p>
          <a:endParaRPr lang="zh-CN" altLang="en-US" sz="1600" b="1">
            <a:latin typeface="幼圆" panose="02010509060101010101" pitchFamily="49" charset="-122"/>
            <a:ea typeface="幼圆" panose="02010509060101010101" pitchFamily="49" charset="-122"/>
          </a:endParaRPr>
        </a:p>
      </dgm:t>
    </dgm:pt>
    <dgm:pt modelId="{32E531CB-B8D5-4A89-8637-95EB8DFBEB7A}">
      <dgm:prSet custT="1"/>
      <dgm:spPr/>
      <dgm:t>
        <a:bodyPr/>
        <a:lstStyle/>
        <a:p>
          <a:pPr rtl="0"/>
          <a:r>
            <a:rPr lang="en-US" altLang="zh-CN" sz="1600" b="1" dirty="0" smtClean="0">
              <a:latin typeface="幼圆" panose="02010509060101010101" pitchFamily="49" charset="-122"/>
              <a:ea typeface="幼圆" panose="02010509060101010101" pitchFamily="49" charset="-122"/>
            </a:rPr>
            <a:t>4</a:t>
          </a:r>
          <a:r>
            <a:rPr lang="zh-CN" altLang="en-US" sz="1600" b="1" dirty="0" smtClean="0">
              <a:latin typeface="幼圆" panose="02010509060101010101" pitchFamily="49" charset="-122"/>
              <a:ea typeface="幼圆" panose="02010509060101010101" pitchFamily="49" charset="-122"/>
            </a:rPr>
            <a:t>、</a:t>
          </a:r>
          <a:r>
            <a:rPr lang="zh-CN" sz="1600" b="1" dirty="0" smtClean="0">
              <a:solidFill>
                <a:schemeClr val="tx1"/>
              </a:solidFill>
              <a:latin typeface="幼圆" panose="02010509060101010101" pitchFamily="49" charset="-122"/>
              <a:ea typeface="幼圆" panose="02010509060101010101" pitchFamily="49" charset="-122"/>
            </a:rPr>
            <a:t>学生暑期</a:t>
          </a:r>
          <a:r>
            <a:rPr lang="zh-CN" sz="1600" b="1" dirty="0" smtClean="0">
              <a:solidFill>
                <a:schemeClr val="accent2">
                  <a:lumMod val="50000"/>
                </a:schemeClr>
              </a:solidFill>
              <a:latin typeface="幼圆" panose="02010509060101010101" pitchFamily="49" charset="-122"/>
              <a:ea typeface="幼圆" panose="02010509060101010101" pitchFamily="49" charset="-122"/>
            </a:rPr>
            <a:t>修读培养方案以外课程可以在下学期开学第二周之前（</a:t>
          </a:r>
          <a:r>
            <a:rPr lang="en-US" sz="1600" b="1" dirty="0" smtClean="0">
              <a:solidFill>
                <a:schemeClr val="accent2">
                  <a:lumMod val="50000"/>
                </a:schemeClr>
              </a:solidFill>
              <a:latin typeface="幼圆" panose="02010509060101010101" pitchFamily="49" charset="-122"/>
              <a:ea typeface="幼圆" panose="02010509060101010101" pitchFamily="49" charset="-122"/>
            </a:rPr>
            <a:t>9</a:t>
          </a:r>
          <a:r>
            <a:rPr lang="zh-CN" sz="1600" b="1" dirty="0" smtClean="0">
              <a:solidFill>
                <a:schemeClr val="accent2">
                  <a:lumMod val="50000"/>
                </a:schemeClr>
              </a:solidFill>
              <a:latin typeface="幼圆" panose="02010509060101010101" pitchFamily="49" charset="-122"/>
              <a:ea typeface="幼圆" panose="02010509060101010101" pitchFamily="49" charset="-122"/>
            </a:rPr>
            <a:t>月</a:t>
          </a:r>
          <a:r>
            <a:rPr lang="en-US" sz="1600" b="1" dirty="0" smtClean="0">
              <a:solidFill>
                <a:schemeClr val="accent2">
                  <a:lumMod val="50000"/>
                </a:schemeClr>
              </a:solidFill>
              <a:latin typeface="幼圆" panose="02010509060101010101" pitchFamily="49" charset="-122"/>
              <a:ea typeface="幼圆" panose="02010509060101010101" pitchFamily="49" charset="-122"/>
            </a:rPr>
            <a:t>19</a:t>
          </a:r>
          <a:r>
            <a:rPr lang="zh-CN" sz="1600" b="1" dirty="0" smtClean="0">
              <a:solidFill>
                <a:schemeClr val="accent2">
                  <a:lumMod val="50000"/>
                </a:schemeClr>
              </a:solidFill>
              <a:latin typeface="幼圆" panose="02010509060101010101" pitchFamily="49" charset="-122"/>
              <a:ea typeface="幼圆" panose="02010509060101010101" pitchFamily="49" charset="-122"/>
            </a:rPr>
            <a:t>日）向教务处申请暑期所选课程不记录成绩档案</a:t>
          </a:r>
          <a:r>
            <a:rPr lang="zh-CN" sz="1600" b="1" dirty="0" smtClean="0">
              <a:latin typeface="幼圆" panose="02010509060101010101" pitchFamily="49" charset="-122"/>
              <a:ea typeface="幼圆" panose="02010509060101010101" pitchFamily="49" charset="-122"/>
            </a:rPr>
            <a:t>，但应按照学分制收费办法纳入学费结算。</a:t>
          </a:r>
          <a:endParaRPr lang="zh-CN" sz="1600" b="1" dirty="0">
            <a:latin typeface="幼圆" panose="02010509060101010101" pitchFamily="49" charset="-122"/>
            <a:ea typeface="幼圆" panose="02010509060101010101" pitchFamily="49" charset="-122"/>
          </a:endParaRPr>
        </a:p>
      </dgm:t>
    </dgm:pt>
    <dgm:pt modelId="{C8845CDA-901F-40A9-82D7-B9DC28695E5E}" type="parTrans" cxnId="{7C91C0F6-F653-446C-9023-4995E824B46F}">
      <dgm:prSet/>
      <dgm:spPr/>
      <dgm:t>
        <a:bodyPr/>
        <a:lstStyle/>
        <a:p>
          <a:endParaRPr lang="zh-CN" altLang="en-US" sz="2000"/>
        </a:p>
      </dgm:t>
    </dgm:pt>
    <dgm:pt modelId="{790DE954-F8C5-42F3-A80E-6ECF2155F755}" type="sibTrans" cxnId="{7C91C0F6-F653-446C-9023-4995E824B46F}">
      <dgm:prSet/>
      <dgm:spPr/>
      <dgm:t>
        <a:bodyPr/>
        <a:lstStyle/>
        <a:p>
          <a:endParaRPr lang="zh-CN" altLang="en-US" sz="2000"/>
        </a:p>
      </dgm:t>
    </dgm:pt>
    <dgm:pt modelId="{0635E7CE-0A98-42BD-87F1-592990CF39AD}">
      <dgm:prSet custT="1"/>
      <dgm:spPr/>
      <dgm:t>
        <a:bodyPr/>
        <a:lstStyle/>
        <a:p>
          <a:pPr rtl="0"/>
          <a:r>
            <a:rPr lang="en-US" altLang="zh-CN" sz="1600" b="1" dirty="0" smtClean="0">
              <a:latin typeface="幼圆" panose="02010509060101010101" pitchFamily="49" charset="-122"/>
              <a:ea typeface="幼圆" panose="02010509060101010101" pitchFamily="49" charset="-122"/>
            </a:rPr>
            <a:t>5</a:t>
          </a:r>
          <a:r>
            <a:rPr lang="zh-CN" altLang="en-US" sz="1600" b="1" dirty="0" smtClean="0">
              <a:latin typeface="幼圆" panose="02010509060101010101" pitchFamily="49" charset="-122"/>
              <a:ea typeface="幼圆" panose="02010509060101010101" pitchFamily="49" charset="-122"/>
            </a:rPr>
            <a:t>、暑期短学期的课程</a:t>
          </a:r>
          <a:r>
            <a:rPr lang="zh-CN" altLang="en-US" sz="1600" b="1" dirty="0" smtClean="0">
              <a:solidFill>
                <a:schemeClr val="accent2">
                  <a:lumMod val="50000"/>
                </a:schemeClr>
              </a:solidFill>
              <a:latin typeface="幼圆" panose="02010509060101010101" pitchFamily="49" charset="-122"/>
              <a:ea typeface="幼圆" panose="02010509060101010101" pitchFamily="49" charset="-122"/>
            </a:rPr>
            <a:t>不单独安排考试周，不另设补、缓考。</a:t>
          </a:r>
          <a:endParaRPr lang="zh-CN" altLang="en-US" sz="1600" b="1" dirty="0">
            <a:solidFill>
              <a:schemeClr val="accent2">
                <a:lumMod val="50000"/>
              </a:schemeClr>
            </a:solidFill>
            <a:latin typeface="幼圆" panose="02010509060101010101" pitchFamily="49" charset="-122"/>
            <a:ea typeface="幼圆" panose="02010509060101010101" pitchFamily="49" charset="-122"/>
          </a:endParaRPr>
        </a:p>
      </dgm:t>
    </dgm:pt>
    <dgm:pt modelId="{C55F6B8B-8B9C-457F-B2F4-3CA29B90F4F1}" type="parTrans" cxnId="{32F56895-889C-465F-8A51-1D517561881F}">
      <dgm:prSet/>
      <dgm:spPr/>
      <dgm:t>
        <a:bodyPr/>
        <a:lstStyle/>
        <a:p>
          <a:endParaRPr lang="zh-CN" altLang="en-US" sz="2000"/>
        </a:p>
      </dgm:t>
    </dgm:pt>
    <dgm:pt modelId="{E03CCCFC-5E36-4D02-ADA0-DC8AA0A78288}" type="sibTrans" cxnId="{32F56895-889C-465F-8A51-1D517561881F}">
      <dgm:prSet/>
      <dgm:spPr/>
      <dgm:t>
        <a:bodyPr/>
        <a:lstStyle/>
        <a:p>
          <a:endParaRPr lang="zh-CN" altLang="en-US" sz="2000"/>
        </a:p>
      </dgm:t>
    </dgm:pt>
    <dgm:pt modelId="{0846BEA8-8BBB-47EB-829F-B68E459C49B8}" type="pres">
      <dgm:prSet presAssocID="{CF6FAF5A-FDA7-4454-A256-0048581E3C10}" presName="vert0" presStyleCnt="0">
        <dgm:presLayoutVars>
          <dgm:dir/>
          <dgm:animOne val="branch"/>
          <dgm:animLvl val="lvl"/>
        </dgm:presLayoutVars>
      </dgm:prSet>
      <dgm:spPr/>
      <dgm:t>
        <a:bodyPr/>
        <a:lstStyle/>
        <a:p>
          <a:endParaRPr lang="zh-CN" altLang="en-US"/>
        </a:p>
      </dgm:t>
    </dgm:pt>
    <dgm:pt modelId="{5199C5AF-FDC0-4E4E-BA18-B54AD53F849A}" type="pres">
      <dgm:prSet presAssocID="{120A5328-6FAA-44EA-A8F4-1FE4272252F2}" presName="thickLine" presStyleLbl="alignNode1" presStyleIdx="0" presStyleCnt="5" custLinFactNeighborX="-10375" custLinFactNeighborY="-11144"/>
      <dgm:spPr/>
    </dgm:pt>
    <dgm:pt modelId="{1BE44703-AFA6-4AC4-9335-549678985370}" type="pres">
      <dgm:prSet presAssocID="{120A5328-6FAA-44EA-A8F4-1FE4272252F2}" presName="horz1" presStyleCnt="0"/>
      <dgm:spPr/>
    </dgm:pt>
    <dgm:pt modelId="{0A4F14A2-A785-44BC-99EF-E194A45917CD}" type="pres">
      <dgm:prSet presAssocID="{120A5328-6FAA-44EA-A8F4-1FE4272252F2}" presName="tx1" presStyleLbl="revTx" presStyleIdx="0" presStyleCnt="5"/>
      <dgm:spPr/>
      <dgm:t>
        <a:bodyPr/>
        <a:lstStyle/>
        <a:p>
          <a:endParaRPr lang="zh-CN" altLang="en-US"/>
        </a:p>
      </dgm:t>
    </dgm:pt>
    <dgm:pt modelId="{4E785C37-D786-478C-8909-46EC6CD2103B}" type="pres">
      <dgm:prSet presAssocID="{120A5328-6FAA-44EA-A8F4-1FE4272252F2}" presName="vert1" presStyleCnt="0"/>
      <dgm:spPr/>
    </dgm:pt>
    <dgm:pt modelId="{D95097F6-B31F-4C36-9E9F-193824E1CF0B}" type="pres">
      <dgm:prSet presAssocID="{3D4A3A77-A714-487E-8C11-F05FB0510D81}" presName="thickLine" presStyleLbl="alignNode1" presStyleIdx="1" presStyleCnt="5"/>
      <dgm:spPr/>
    </dgm:pt>
    <dgm:pt modelId="{2CE3C1FB-2F72-4467-9F02-365C4E8D4272}" type="pres">
      <dgm:prSet presAssocID="{3D4A3A77-A714-487E-8C11-F05FB0510D81}" presName="horz1" presStyleCnt="0"/>
      <dgm:spPr/>
    </dgm:pt>
    <dgm:pt modelId="{5668128E-06C2-4C24-BA84-765F380F71F3}" type="pres">
      <dgm:prSet presAssocID="{3D4A3A77-A714-487E-8C11-F05FB0510D81}" presName="tx1" presStyleLbl="revTx" presStyleIdx="1" presStyleCnt="5"/>
      <dgm:spPr/>
      <dgm:t>
        <a:bodyPr/>
        <a:lstStyle/>
        <a:p>
          <a:endParaRPr lang="zh-CN" altLang="en-US"/>
        </a:p>
      </dgm:t>
    </dgm:pt>
    <dgm:pt modelId="{423EFB8A-F408-47AC-9309-B8B42A3E27B7}" type="pres">
      <dgm:prSet presAssocID="{3D4A3A77-A714-487E-8C11-F05FB0510D81}" presName="vert1" presStyleCnt="0"/>
      <dgm:spPr/>
    </dgm:pt>
    <dgm:pt modelId="{14DD9718-4CFE-4DB9-BF8D-D7E62AF8656F}" type="pres">
      <dgm:prSet presAssocID="{BA5FFF14-9EE5-4B9F-BC27-1FE762C7DCA7}" presName="thickLine" presStyleLbl="alignNode1" presStyleIdx="2" presStyleCnt="5"/>
      <dgm:spPr/>
    </dgm:pt>
    <dgm:pt modelId="{5364FC29-2054-4D66-9A9E-6714DA8A3C73}" type="pres">
      <dgm:prSet presAssocID="{BA5FFF14-9EE5-4B9F-BC27-1FE762C7DCA7}" presName="horz1" presStyleCnt="0"/>
      <dgm:spPr/>
    </dgm:pt>
    <dgm:pt modelId="{ECF02DE0-98D8-422E-8D44-55C7146510D8}" type="pres">
      <dgm:prSet presAssocID="{BA5FFF14-9EE5-4B9F-BC27-1FE762C7DCA7}" presName="tx1" presStyleLbl="revTx" presStyleIdx="2" presStyleCnt="5"/>
      <dgm:spPr/>
      <dgm:t>
        <a:bodyPr/>
        <a:lstStyle/>
        <a:p>
          <a:endParaRPr lang="zh-CN" altLang="en-US"/>
        </a:p>
      </dgm:t>
    </dgm:pt>
    <dgm:pt modelId="{57333B53-F3E1-4FF5-B5A9-C67FEC3A1395}" type="pres">
      <dgm:prSet presAssocID="{BA5FFF14-9EE5-4B9F-BC27-1FE762C7DCA7}" presName="vert1" presStyleCnt="0"/>
      <dgm:spPr/>
    </dgm:pt>
    <dgm:pt modelId="{C02DFFC4-F567-40DF-BD65-760E90A9D05B}" type="pres">
      <dgm:prSet presAssocID="{32E531CB-B8D5-4A89-8637-95EB8DFBEB7A}" presName="thickLine" presStyleLbl="alignNode1" presStyleIdx="3" presStyleCnt="5"/>
      <dgm:spPr/>
    </dgm:pt>
    <dgm:pt modelId="{E8BB0DB7-03BB-4116-8C8D-A0C1261C7F8A}" type="pres">
      <dgm:prSet presAssocID="{32E531CB-B8D5-4A89-8637-95EB8DFBEB7A}" presName="horz1" presStyleCnt="0"/>
      <dgm:spPr/>
    </dgm:pt>
    <dgm:pt modelId="{81053F48-818C-4D4F-8C76-493ED0EC48E7}" type="pres">
      <dgm:prSet presAssocID="{32E531CB-B8D5-4A89-8637-95EB8DFBEB7A}" presName="tx1" presStyleLbl="revTx" presStyleIdx="3" presStyleCnt="5"/>
      <dgm:spPr/>
      <dgm:t>
        <a:bodyPr/>
        <a:lstStyle/>
        <a:p>
          <a:endParaRPr lang="zh-CN" altLang="en-US"/>
        </a:p>
      </dgm:t>
    </dgm:pt>
    <dgm:pt modelId="{FB54FBB7-80D7-43DD-9AB9-D0F575007064}" type="pres">
      <dgm:prSet presAssocID="{32E531CB-B8D5-4A89-8637-95EB8DFBEB7A}" presName="vert1" presStyleCnt="0"/>
      <dgm:spPr/>
    </dgm:pt>
    <dgm:pt modelId="{D9396A52-8B2F-49AA-85EC-BAC19F2A84A5}" type="pres">
      <dgm:prSet presAssocID="{0635E7CE-0A98-42BD-87F1-592990CF39AD}" presName="thickLine" presStyleLbl="alignNode1" presStyleIdx="4" presStyleCnt="5"/>
      <dgm:spPr/>
    </dgm:pt>
    <dgm:pt modelId="{F56C30FC-835E-408D-8C15-40EF042A93BD}" type="pres">
      <dgm:prSet presAssocID="{0635E7CE-0A98-42BD-87F1-592990CF39AD}" presName="horz1" presStyleCnt="0"/>
      <dgm:spPr/>
    </dgm:pt>
    <dgm:pt modelId="{2C8B6681-9109-4900-A521-588BC93691DD}" type="pres">
      <dgm:prSet presAssocID="{0635E7CE-0A98-42BD-87F1-592990CF39AD}" presName="tx1" presStyleLbl="revTx" presStyleIdx="4" presStyleCnt="5"/>
      <dgm:spPr/>
      <dgm:t>
        <a:bodyPr/>
        <a:lstStyle/>
        <a:p>
          <a:endParaRPr lang="zh-CN" altLang="en-US"/>
        </a:p>
      </dgm:t>
    </dgm:pt>
    <dgm:pt modelId="{FD50B919-AF1E-440A-9FBA-CEF92B35596B}" type="pres">
      <dgm:prSet presAssocID="{0635E7CE-0A98-42BD-87F1-592990CF39AD}" presName="vert1" presStyleCnt="0"/>
      <dgm:spPr/>
    </dgm:pt>
  </dgm:ptLst>
  <dgm:cxnLst>
    <dgm:cxn modelId="{7C91C0F6-F653-446C-9023-4995E824B46F}" srcId="{CF6FAF5A-FDA7-4454-A256-0048581E3C10}" destId="{32E531CB-B8D5-4A89-8637-95EB8DFBEB7A}" srcOrd="3" destOrd="0" parTransId="{C8845CDA-901F-40A9-82D7-B9DC28695E5E}" sibTransId="{790DE954-F8C5-42F3-A80E-6ECF2155F755}"/>
    <dgm:cxn modelId="{518E25EE-A739-4039-BDC0-8457D83AB88F}" type="presOf" srcId="{3D4A3A77-A714-487E-8C11-F05FB0510D81}" destId="{5668128E-06C2-4C24-BA84-765F380F71F3}" srcOrd="0" destOrd="0" presId="urn:microsoft.com/office/officeart/2008/layout/LinedList"/>
    <dgm:cxn modelId="{F03614AB-58C1-411C-8B39-7C6C1513AC69}" srcId="{CF6FAF5A-FDA7-4454-A256-0048581E3C10}" destId="{3D4A3A77-A714-487E-8C11-F05FB0510D81}" srcOrd="1" destOrd="0" parTransId="{1AD76F19-0786-4BF2-B5A5-EC1D558A6482}" sibTransId="{764D83D6-2C44-433B-B0A7-3D3C0AD921BE}"/>
    <dgm:cxn modelId="{31D5AEB1-0AF5-44D7-89A3-2CC5B153D272}" type="presOf" srcId="{CF6FAF5A-FDA7-4454-A256-0048581E3C10}" destId="{0846BEA8-8BBB-47EB-829F-B68E459C49B8}" srcOrd="0" destOrd="0" presId="urn:microsoft.com/office/officeart/2008/layout/LinedList"/>
    <dgm:cxn modelId="{A19E3E6E-1D0A-4A9F-82BA-DF12D55A1A0A}" type="presOf" srcId="{BA5FFF14-9EE5-4B9F-BC27-1FE762C7DCA7}" destId="{ECF02DE0-98D8-422E-8D44-55C7146510D8}" srcOrd="0" destOrd="0" presId="urn:microsoft.com/office/officeart/2008/layout/LinedList"/>
    <dgm:cxn modelId="{6F5DB532-7B0F-4539-9B7F-68AD67A5BA35}" type="presOf" srcId="{32E531CB-B8D5-4A89-8637-95EB8DFBEB7A}" destId="{81053F48-818C-4D4F-8C76-493ED0EC48E7}" srcOrd="0" destOrd="0" presId="urn:microsoft.com/office/officeart/2008/layout/LinedList"/>
    <dgm:cxn modelId="{9434ED3A-0B52-4325-B569-169AEF4BC931}" srcId="{CF6FAF5A-FDA7-4454-A256-0048581E3C10}" destId="{BA5FFF14-9EE5-4B9F-BC27-1FE762C7DCA7}" srcOrd="2" destOrd="0" parTransId="{B005EBF0-95EE-4DF4-B40B-986DA769A11D}" sibTransId="{5EB67EDE-24FF-46B5-857A-46F8E4A8C227}"/>
    <dgm:cxn modelId="{8F431C02-C19B-45AA-A1C4-11E39C183100}" type="presOf" srcId="{0635E7CE-0A98-42BD-87F1-592990CF39AD}" destId="{2C8B6681-9109-4900-A521-588BC93691DD}" srcOrd="0" destOrd="0" presId="urn:microsoft.com/office/officeart/2008/layout/LinedList"/>
    <dgm:cxn modelId="{B842D9C2-1F13-4DE4-892F-EBCB36BD672E}" srcId="{CF6FAF5A-FDA7-4454-A256-0048581E3C10}" destId="{120A5328-6FAA-44EA-A8F4-1FE4272252F2}" srcOrd="0" destOrd="0" parTransId="{1B7E387A-A7BF-44AD-9EBA-6A9523878D82}" sibTransId="{B91CBE99-14EE-4EA9-BC50-E5188FD3B137}"/>
    <dgm:cxn modelId="{32F56895-889C-465F-8A51-1D517561881F}" srcId="{CF6FAF5A-FDA7-4454-A256-0048581E3C10}" destId="{0635E7CE-0A98-42BD-87F1-592990CF39AD}" srcOrd="4" destOrd="0" parTransId="{C55F6B8B-8B9C-457F-B2F4-3CA29B90F4F1}" sibTransId="{E03CCCFC-5E36-4D02-ADA0-DC8AA0A78288}"/>
    <dgm:cxn modelId="{EE6F0B94-5F5B-4A2E-8586-665F75E9F32B}" type="presOf" srcId="{120A5328-6FAA-44EA-A8F4-1FE4272252F2}" destId="{0A4F14A2-A785-44BC-99EF-E194A45917CD}" srcOrd="0" destOrd="0" presId="urn:microsoft.com/office/officeart/2008/layout/LinedList"/>
    <dgm:cxn modelId="{C937B1DD-4188-4736-B6F6-343560650F46}" type="presParOf" srcId="{0846BEA8-8BBB-47EB-829F-B68E459C49B8}" destId="{5199C5AF-FDC0-4E4E-BA18-B54AD53F849A}" srcOrd="0" destOrd="0" presId="urn:microsoft.com/office/officeart/2008/layout/LinedList"/>
    <dgm:cxn modelId="{7F1F2085-E2A8-441F-ACE0-B300F5711C99}" type="presParOf" srcId="{0846BEA8-8BBB-47EB-829F-B68E459C49B8}" destId="{1BE44703-AFA6-4AC4-9335-549678985370}" srcOrd="1" destOrd="0" presId="urn:microsoft.com/office/officeart/2008/layout/LinedList"/>
    <dgm:cxn modelId="{ECC320DC-9A7F-4F3E-81B8-800E35239C1F}" type="presParOf" srcId="{1BE44703-AFA6-4AC4-9335-549678985370}" destId="{0A4F14A2-A785-44BC-99EF-E194A45917CD}" srcOrd="0" destOrd="0" presId="urn:microsoft.com/office/officeart/2008/layout/LinedList"/>
    <dgm:cxn modelId="{8709C989-967F-4E2B-8F33-1F7F0A54EE33}" type="presParOf" srcId="{1BE44703-AFA6-4AC4-9335-549678985370}" destId="{4E785C37-D786-478C-8909-46EC6CD2103B}" srcOrd="1" destOrd="0" presId="urn:microsoft.com/office/officeart/2008/layout/LinedList"/>
    <dgm:cxn modelId="{257B3F40-17B4-45F1-ACF9-ED1E7A6A452B}" type="presParOf" srcId="{0846BEA8-8BBB-47EB-829F-B68E459C49B8}" destId="{D95097F6-B31F-4C36-9E9F-193824E1CF0B}" srcOrd="2" destOrd="0" presId="urn:microsoft.com/office/officeart/2008/layout/LinedList"/>
    <dgm:cxn modelId="{BFE56D45-B498-4920-BEA3-54F03F5F2A6C}" type="presParOf" srcId="{0846BEA8-8BBB-47EB-829F-B68E459C49B8}" destId="{2CE3C1FB-2F72-4467-9F02-365C4E8D4272}" srcOrd="3" destOrd="0" presId="urn:microsoft.com/office/officeart/2008/layout/LinedList"/>
    <dgm:cxn modelId="{44525403-E904-4E0F-B90B-D7FFF20AC0C8}" type="presParOf" srcId="{2CE3C1FB-2F72-4467-9F02-365C4E8D4272}" destId="{5668128E-06C2-4C24-BA84-765F380F71F3}" srcOrd="0" destOrd="0" presId="urn:microsoft.com/office/officeart/2008/layout/LinedList"/>
    <dgm:cxn modelId="{C19A3DAA-8597-4646-A824-6C4AA0BA533E}" type="presParOf" srcId="{2CE3C1FB-2F72-4467-9F02-365C4E8D4272}" destId="{423EFB8A-F408-47AC-9309-B8B42A3E27B7}" srcOrd="1" destOrd="0" presId="urn:microsoft.com/office/officeart/2008/layout/LinedList"/>
    <dgm:cxn modelId="{F7AE3A88-F316-4A8C-AC50-1028553D0BBD}" type="presParOf" srcId="{0846BEA8-8BBB-47EB-829F-B68E459C49B8}" destId="{14DD9718-4CFE-4DB9-BF8D-D7E62AF8656F}" srcOrd="4" destOrd="0" presId="urn:microsoft.com/office/officeart/2008/layout/LinedList"/>
    <dgm:cxn modelId="{81EBB1A9-1222-4C64-B8AF-47BC2FDF1F2D}" type="presParOf" srcId="{0846BEA8-8BBB-47EB-829F-B68E459C49B8}" destId="{5364FC29-2054-4D66-9A9E-6714DA8A3C73}" srcOrd="5" destOrd="0" presId="urn:microsoft.com/office/officeart/2008/layout/LinedList"/>
    <dgm:cxn modelId="{E6C29B52-0493-4837-95C6-0B320E4A7617}" type="presParOf" srcId="{5364FC29-2054-4D66-9A9E-6714DA8A3C73}" destId="{ECF02DE0-98D8-422E-8D44-55C7146510D8}" srcOrd="0" destOrd="0" presId="urn:microsoft.com/office/officeart/2008/layout/LinedList"/>
    <dgm:cxn modelId="{47FB31B2-C611-4935-A4AB-48065F36A8D4}" type="presParOf" srcId="{5364FC29-2054-4D66-9A9E-6714DA8A3C73}" destId="{57333B53-F3E1-4FF5-B5A9-C67FEC3A1395}" srcOrd="1" destOrd="0" presId="urn:microsoft.com/office/officeart/2008/layout/LinedList"/>
    <dgm:cxn modelId="{CCC66375-A8F6-465F-90C2-49EC1792D230}" type="presParOf" srcId="{0846BEA8-8BBB-47EB-829F-B68E459C49B8}" destId="{C02DFFC4-F567-40DF-BD65-760E90A9D05B}" srcOrd="6" destOrd="0" presId="urn:microsoft.com/office/officeart/2008/layout/LinedList"/>
    <dgm:cxn modelId="{7FC8C9B9-8623-453B-A2CB-249A2EDA7B6D}" type="presParOf" srcId="{0846BEA8-8BBB-47EB-829F-B68E459C49B8}" destId="{E8BB0DB7-03BB-4116-8C8D-A0C1261C7F8A}" srcOrd="7" destOrd="0" presId="urn:microsoft.com/office/officeart/2008/layout/LinedList"/>
    <dgm:cxn modelId="{8904D024-9917-4563-89C1-BE851DC03A45}" type="presParOf" srcId="{E8BB0DB7-03BB-4116-8C8D-A0C1261C7F8A}" destId="{81053F48-818C-4D4F-8C76-493ED0EC48E7}" srcOrd="0" destOrd="0" presId="urn:microsoft.com/office/officeart/2008/layout/LinedList"/>
    <dgm:cxn modelId="{FA63E535-C25B-4B2B-8E68-6DEDF4C4A9F0}" type="presParOf" srcId="{E8BB0DB7-03BB-4116-8C8D-A0C1261C7F8A}" destId="{FB54FBB7-80D7-43DD-9AB9-D0F575007064}" srcOrd="1" destOrd="0" presId="urn:microsoft.com/office/officeart/2008/layout/LinedList"/>
    <dgm:cxn modelId="{73C448A1-6C8A-45DE-A26E-8F1CEDAF1CD4}" type="presParOf" srcId="{0846BEA8-8BBB-47EB-829F-B68E459C49B8}" destId="{D9396A52-8B2F-49AA-85EC-BAC19F2A84A5}" srcOrd="8" destOrd="0" presId="urn:microsoft.com/office/officeart/2008/layout/LinedList"/>
    <dgm:cxn modelId="{64FD35EA-BB90-4DC0-8476-5A68A4851D10}" type="presParOf" srcId="{0846BEA8-8BBB-47EB-829F-B68E459C49B8}" destId="{F56C30FC-835E-408D-8C15-40EF042A93BD}" srcOrd="9" destOrd="0" presId="urn:microsoft.com/office/officeart/2008/layout/LinedList"/>
    <dgm:cxn modelId="{A99297AD-A9FC-4EFD-B773-8146F682B35A}" type="presParOf" srcId="{F56C30FC-835E-408D-8C15-40EF042A93BD}" destId="{2C8B6681-9109-4900-A521-588BC93691DD}" srcOrd="0" destOrd="0" presId="urn:microsoft.com/office/officeart/2008/layout/LinedList"/>
    <dgm:cxn modelId="{51AB12FF-CD0B-4B3B-9E22-C56D4A477045}" type="presParOf" srcId="{F56C30FC-835E-408D-8C15-40EF042A93BD}" destId="{FD50B919-AF1E-440A-9FBA-CEF92B35596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9FFE6D-9FAF-45A8-9EDD-B8F03118B15E}"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zh-CN" altLang="en-US"/>
        </a:p>
      </dgm:t>
    </dgm:pt>
    <dgm:pt modelId="{CFFBDDFE-0D8E-49C1-9348-AB1E97536F5F}">
      <dgm:prSet phldrT="[文本]" custT="1"/>
      <dgm:spPr/>
      <dgm:t>
        <a:bodyPr/>
        <a:lstStyle/>
        <a:p>
          <a:r>
            <a:rPr lang="en-US" altLang="zh-CN" sz="1400" b="1" dirty="0" smtClean="0">
              <a:latin typeface="微软雅黑" panose="020B0503020204020204" pitchFamily="34" charset="-122"/>
              <a:ea typeface="微软雅黑" panose="020B0503020204020204" pitchFamily="34" charset="-122"/>
            </a:rPr>
            <a:t>【Q】</a:t>
          </a:r>
          <a:r>
            <a:rPr lang="zh-CN" altLang="en-US" sz="1400" b="1" dirty="0" smtClean="0">
              <a:latin typeface="微软雅黑" panose="020B0503020204020204" pitchFamily="34" charset="-122"/>
              <a:ea typeface="微软雅黑" panose="020B0503020204020204" pitchFamily="34" charset="-122"/>
            </a:rPr>
            <a:t>暑期短学期的课程与春秋学期的课程有什么差别？</a:t>
          </a:r>
          <a:endParaRPr lang="zh-CN" altLang="en-US" sz="1400" dirty="0">
            <a:latin typeface="微软雅黑" panose="020B0503020204020204" pitchFamily="34" charset="-122"/>
            <a:ea typeface="微软雅黑" panose="020B0503020204020204" pitchFamily="34" charset="-122"/>
          </a:endParaRPr>
        </a:p>
      </dgm:t>
    </dgm:pt>
    <dgm:pt modelId="{1F5AB4A5-5016-4790-B898-C0CD3394FAF8}" type="parTrans" cxnId="{BDBC44B1-5163-4007-9C81-87FF864B6CE6}">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F727CBC2-854A-40BB-A12C-1F583FA99070}" type="sibTrans" cxnId="{BDBC44B1-5163-4007-9C81-87FF864B6CE6}">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523AE6C6-8AB6-4428-916C-E99F1955F502}">
      <dgm:prSet phldrT="[文本]" custT="1"/>
      <dgm:spPr/>
      <dgm:t>
        <a:bodyPr/>
        <a:lstStyle/>
        <a:p>
          <a:r>
            <a:rPr lang="zh-CN" altLang="en-US" sz="1400" dirty="0" smtClean="0">
              <a:latin typeface="微软雅黑" panose="020B0503020204020204" pitchFamily="34" charset="-122"/>
              <a:ea typeface="微软雅黑" panose="020B0503020204020204" pitchFamily="34" charset="-122"/>
            </a:rPr>
            <a:t>暑期短学期课程在教学内容、课时数、考核要求与春秋季学期一致，但是因教学周期较短（</a:t>
          </a:r>
          <a:r>
            <a:rPr lang="en-US" altLang="zh-CN" sz="1400" dirty="0" smtClean="0">
              <a:latin typeface="微软雅黑" panose="020B0503020204020204" pitchFamily="34" charset="-122"/>
              <a:ea typeface="微软雅黑" panose="020B0503020204020204" pitchFamily="34" charset="-122"/>
            </a:rPr>
            <a:t>1-4 </a:t>
          </a:r>
          <a:r>
            <a:rPr lang="zh-CN" altLang="en-US" sz="1400" dirty="0" smtClean="0">
              <a:latin typeface="微软雅黑" panose="020B0503020204020204" pitchFamily="34" charset="-122"/>
              <a:ea typeface="微软雅黑" panose="020B0503020204020204" pitchFamily="34" charset="-122"/>
            </a:rPr>
            <a:t>周），因此暑期学期在短时间内的学习强度较大；其次，在学校和各院系的努力下，暑期短学期学校聘请了海内外专家开设了</a:t>
          </a:r>
          <a:r>
            <a:rPr lang="en-US" altLang="zh-CN" sz="1400" dirty="0" smtClean="0">
              <a:latin typeface="微软雅黑" panose="020B0503020204020204" pitchFamily="34" charset="-122"/>
              <a:ea typeface="微软雅黑" panose="020B0503020204020204" pitchFamily="34" charset="-122"/>
            </a:rPr>
            <a:t>11</a:t>
          </a:r>
          <a:r>
            <a:rPr lang="zh-CN" altLang="en-US" sz="1400" dirty="0" smtClean="0">
              <a:latin typeface="微软雅黑" panose="020B0503020204020204" pitchFamily="34" charset="-122"/>
              <a:ea typeface="微软雅黑" panose="020B0503020204020204" pitchFamily="34" charset="-122"/>
            </a:rPr>
            <a:t>门精彩课程，将给同学们带来更为丰富的“知识盛宴”。</a:t>
          </a:r>
          <a:endParaRPr lang="zh-CN" altLang="en-US" sz="1400" dirty="0">
            <a:latin typeface="微软雅黑" panose="020B0503020204020204" pitchFamily="34" charset="-122"/>
            <a:ea typeface="微软雅黑" panose="020B0503020204020204" pitchFamily="34" charset="-122"/>
          </a:endParaRPr>
        </a:p>
      </dgm:t>
    </dgm:pt>
    <dgm:pt modelId="{C37A9CC9-95A2-4949-91A4-C05C5ADCA4FB}" type="parTrans" cxnId="{22C7EDC8-9DD6-483A-8540-1510524673FB}">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BBADF71E-5964-4D28-8BAA-0A1E13D542B9}" type="sibTrans" cxnId="{22C7EDC8-9DD6-483A-8540-1510524673FB}">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BD113649-4B54-4045-8315-DDDCCFBC5FF1}">
      <dgm:prSet phldrT="[文本]" custT="1"/>
      <dgm:spPr/>
      <dgm:t>
        <a:bodyPr/>
        <a:lstStyle/>
        <a:p>
          <a:r>
            <a:rPr lang="en-US" altLang="zh-CN" sz="1400" b="1" dirty="0" smtClean="0">
              <a:latin typeface="微软雅黑" panose="020B0503020204020204" pitchFamily="34" charset="-122"/>
              <a:ea typeface="微软雅黑" panose="020B0503020204020204" pitchFamily="34" charset="-122"/>
            </a:rPr>
            <a:t>【Q】</a:t>
          </a:r>
          <a:r>
            <a:rPr lang="zh-CN" altLang="en-US" sz="1400" b="1" dirty="0" smtClean="0">
              <a:latin typeface="微软雅黑" panose="020B0503020204020204" pitchFamily="34" charset="-122"/>
              <a:ea typeface="微软雅黑" panose="020B0503020204020204" pitchFamily="34" charset="-122"/>
            </a:rPr>
            <a:t>暑期短学期会强制学生留校修读课程吗？</a:t>
          </a:r>
          <a:endParaRPr lang="zh-CN" altLang="en-US" sz="1400" dirty="0">
            <a:latin typeface="微软雅黑" panose="020B0503020204020204" pitchFamily="34" charset="-122"/>
            <a:ea typeface="微软雅黑" panose="020B0503020204020204" pitchFamily="34" charset="-122"/>
          </a:endParaRPr>
        </a:p>
      </dgm:t>
    </dgm:pt>
    <dgm:pt modelId="{AA36C490-A7B3-4157-91AB-77E13179CB59}" type="parTrans" cxnId="{1321162F-A966-4680-9482-D3F3EDC6ADAD}">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647E0C5A-B4B0-4651-8E33-B6CAC1C84333}" type="sibTrans" cxnId="{1321162F-A966-4680-9482-D3F3EDC6ADAD}">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ABB268EA-A444-407C-AB63-C1B3C3483BD9}">
      <dgm:prSet custT="1"/>
      <dgm:spPr/>
      <dgm:t>
        <a:bodyPr/>
        <a:lstStyle/>
        <a:p>
          <a:r>
            <a:rPr lang="zh-CN" altLang="en-US" sz="1400" dirty="0" smtClean="0">
              <a:latin typeface="微软雅黑" panose="020B0503020204020204" pitchFamily="34" charset="-122"/>
              <a:ea typeface="微软雅黑" panose="020B0503020204020204" pitchFamily="34" charset="-122"/>
            </a:rPr>
            <a:t>学校</a:t>
          </a:r>
          <a:r>
            <a:rPr lang="zh-CN" altLang="en-US" sz="1400" b="1" dirty="0" smtClean="0">
              <a:latin typeface="微软雅黑" panose="020B0503020204020204" pitchFamily="34" charset="-122"/>
              <a:ea typeface="微软雅黑" panose="020B0503020204020204" pitchFamily="34" charset="-122"/>
            </a:rPr>
            <a:t>不强制</a:t>
          </a:r>
          <a:r>
            <a:rPr lang="zh-CN" altLang="en-US" sz="1400" dirty="0" smtClean="0">
              <a:latin typeface="微软雅黑" panose="020B0503020204020204" pitchFamily="34" charset="-122"/>
              <a:ea typeface="微软雅黑" panose="020B0503020204020204" pitchFamily="34" charset="-122"/>
            </a:rPr>
            <a:t>要求学生在暑期短学期留校修读课程，不过，学校还是非常欢迎更多同学积极选择参与暑期短学期课程学习，从中获得不一样的学习体验。</a:t>
          </a:r>
          <a:endParaRPr lang="zh-CN" altLang="en-US" sz="1400" dirty="0">
            <a:latin typeface="微软雅黑" panose="020B0503020204020204" pitchFamily="34" charset="-122"/>
            <a:ea typeface="微软雅黑" panose="020B0503020204020204" pitchFamily="34" charset="-122"/>
          </a:endParaRPr>
        </a:p>
      </dgm:t>
    </dgm:pt>
    <dgm:pt modelId="{2E82C64C-2D00-44CE-BA82-7AD799CA818A}" type="parTrans" cxnId="{4BC44A0C-455B-4D26-AB02-847135710650}">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6255EC47-A438-43FA-B0A2-3958D7716D65}" type="sibTrans" cxnId="{4BC44A0C-455B-4D26-AB02-847135710650}">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410B1FCE-0C45-4B6D-B269-D8FE551A9424}">
      <dgm:prSet custT="1"/>
      <dgm:spPr/>
      <dgm:t>
        <a:bodyPr/>
        <a:lstStyle/>
        <a:p>
          <a:r>
            <a:rPr lang="en-US" altLang="en-US" sz="1400" b="1" dirty="0" smtClean="0">
              <a:latin typeface="微软雅黑" panose="020B0503020204020204" pitchFamily="34" charset="-122"/>
              <a:ea typeface="微软雅黑" panose="020B0503020204020204" pitchFamily="34" charset="-122"/>
            </a:rPr>
            <a:t>【Q】</a:t>
          </a:r>
          <a:r>
            <a:rPr lang="zh-CN" altLang="en-US" sz="1400" b="1" dirty="0" smtClean="0">
              <a:latin typeface="微软雅黑" panose="020B0503020204020204" pitchFamily="34" charset="-122"/>
              <a:ea typeface="微软雅黑" panose="020B0503020204020204" pitchFamily="34" charset="-122"/>
            </a:rPr>
            <a:t>暑期短学期课程选课人数少会停开吗？</a:t>
          </a:r>
          <a:endParaRPr lang="zh-CN" altLang="en-US" sz="1400" b="1" dirty="0">
            <a:latin typeface="微软雅黑" panose="020B0503020204020204" pitchFamily="34" charset="-122"/>
            <a:ea typeface="微软雅黑" panose="020B0503020204020204" pitchFamily="34" charset="-122"/>
          </a:endParaRPr>
        </a:p>
      </dgm:t>
    </dgm:pt>
    <dgm:pt modelId="{0DEE359A-66A7-4BED-A65E-CD05EDD2151C}" type="parTrans" cxnId="{C8C59DE7-DEF2-4CA1-AA77-97939660B654}">
      <dgm:prSet/>
      <dgm:spPr/>
      <dgm:t>
        <a:bodyPr/>
        <a:lstStyle/>
        <a:p>
          <a:endParaRPr lang="zh-CN" altLang="en-US"/>
        </a:p>
      </dgm:t>
    </dgm:pt>
    <dgm:pt modelId="{5416AFF7-23DE-4A0B-B7FC-A25979A2DABD}" type="sibTrans" cxnId="{C8C59DE7-DEF2-4CA1-AA77-97939660B654}">
      <dgm:prSet/>
      <dgm:spPr/>
      <dgm:t>
        <a:bodyPr/>
        <a:lstStyle/>
        <a:p>
          <a:endParaRPr lang="zh-CN" altLang="en-US"/>
        </a:p>
      </dgm:t>
    </dgm:pt>
    <dgm:pt modelId="{6B4D5340-DF08-4613-BC90-3891BA58FE79}">
      <dgm:prSet custT="1"/>
      <dgm:spPr/>
      <dgm:t>
        <a:bodyPr/>
        <a:lstStyle/>
        <a:p>
          <a:r>
            <a:rPr lang="zh-CN" altLang="en-US" sz="1400" dirty="0" smtClean="0">
              <a:latin typeface="微软雅黑" panose="020B0503020204020204" pitchFamily="34" charset="-122"/>
              <a:ea typeface="微软雅黑" panose="020B0503020204020204" pitchFamily="34" charset="-122"/>
            </a:rPr>
            <a:t>教务处在选课结束后根据选课结果对暑期课程进行微调，人数过少而无法开设的课程，教务处将停开相关课程、通知开课单位并在教务处和学校网站上公布。</a:t>
          </a:r>
          <a:endParaRPr lang="zh-CN" altLang="en-US" sz="1400" dirty="0">
            <a:latin typeface="微软雅黑" panose="020B0503020204020204" pitchFamily="34" charset="-122"/>
            <a:ea typeface="微软雅黑" panose="020B0503020204020204" pitchFamily="34" charset="-122"/>
          </a:endParaRPr>
        </a:p>
      </dgm:t>
    </dgm:pt>
    <dgm:pt modelId="{271348E7-412C-477A-8149-3C27A245A20A}" type="parTrans" cxnId="{36FF2EEF-3F0C-443F-A1A0-F3F79E7A2E17}">
      <dgm:prSet/>
      <dgm:spPr/>
      <dgm:t>
        <a:bodyPr/>
        <a:lstStyle/>
        <a:p>
          <a:endParaRPr lang="zh-CN" altLang="en-US"/>
        </a:p>
      </dgm:t>
    </dgm:pt>
    <dgm:pt modelId="{1C878A25-84FA-4325-ABCA-A0F737BEC00D}" type="sibTrans" cxnId="{36FF2EEF-3F0C-443F-A1A0-F3F79E7A2E17}">
      <dgm:prSet/>
      <dgm:spPr/>
      <dgm:t>
        <a:bodyPr/>
        <a:lstStyle/>
        <a:p>
          <a:endParaRPr lang="zh-CN" altLang="en-US"/>
        </a:p>
      </dgm:t>
    </dgm:pt>
    <dgm:pt modelId="{13AD1A94-C030-4508-B457-6224A79600D6}" type="pres">
      <dgm:prSet presAssocID="{D09FFE6D-9FAF-45A8-9EDD-B8F03118B15E}" presName="linear" presStyleCnt="0">
        <dgm:presLayoutVars>
          <dgm:animLvl val="lvl"/>
          <dgm:resizeHandles val="exact"/>
        </dgm:presLayoutVars>
      </dgm:prSet>
      <dgm:spPr/>
      <dgm:t>
        <a:bodyPr/>
        <a:lstStyle/>
        <a:p>
          <a:endParaRPr lang="zh-CN" altLang="en-US"/>
        </a:p>
      </dgm:t>
    </dgm:pt>
    <dgm:pt modelId="{BA2B54AA-9BAD-42FF-8E58-80F99FE0E9F7}" type="pres">
      <dgm:prSet presAssocID="{CFFBDDFE-0D8E-49C1-9348-AB1E97536F5F}" presName="parentText" presStyleLbl="node1" presStyleIdx="0" presStyleCnt="3" custScaleY="71341" custLinFactNeighborX="7866" custLinFactNeighborY="3254">
        <dgm:presLayoutVars>
          <dgm:chMax val="0"/>
          <dgm:bulletEnabled val="1"/>
        </dgm:presLayoutVars>
      </dgm:prSet>
      <dgm:spPr/>
      <dgm:t>
        <a:bodyPr/>
        <a:lstStyle/>
        <a:p>
          <a:endParaRPr lang="zh-CN" altLang="en-US"/>
        </a:p>
      </dgm:t>
    </dgm:pt>
    <dgm:pt modelId="{7252D72B-796D-48F4-9CA1-1FF1BD75F527}" type="pres">
      <dgm:prSet presAssocID="{CFFBDDFE-0D8E-49C1-9348-AB1E97536F5F}" presName="childText" presStyleLbl="revTx" presStyleIdx="0" presStyleCnt="3">
        <dgm:presLayoutVars>
          <dgm:bulletEnabled val="1"/>
        </dgm:presLayoutVars>
      </dgm:prSet>
      <dgm:spPr/>
      <dgm:t>
        <a:bodyPr/>
        <a:lstStyle/>
        <a:p>
          <a:endParaRPr lang="zh-CN" altLang="en-US"/>
        </a:p>
      </dgm:t>
    </dgm:pt>
    <dgm:pt modelId="{61BD27A7-668B-4634-AF3F-4762BC56050C}" type="pres">
      <dgm:prSet presAssocID="{BD113649-4B54-4045-8315-DDDCCFBC5FF1}" presName="parentText" presStyleLbl="node1" presStyleIdx="1" presStyleCnt="3" custScaleY="66890">
        <dgm:presLayoutVars>
          <dgm:chMax val="0"/>
          <dgm:bulletEnabled val="1"/>
        </dgm:presLayoutVars>
      </dgm:prSet>
      <dgm:spPr/>
      <dgm:t>
        <a:bodyPr/>
        <a:lstStyle/>
        <a:p>
          <a:endParaRPr lang="zh-CN" altLang="en-US"/>
        </a:p>
      </dgm:t>
    </dgm:pt>
    <dgm:pt modelId="{9D20D011-DBF2-48D9-9468-6163283F481B}" type="pres">
      <dgm:prSet presAssocID="{BD113649-4B54-4045-8315-DDDCCFBC5FF1}" presName="childText" presStyleLbl="revTx" presStyleIdx="1" presStyleCnt="3">
        <dgm:presLayoutVars>
          <dgm:bulletEnabled val="1"/>
        </dgm:presLayoutVars>
      </dgm:prSet>
      <dgm:spPr/>
      <dgm:t>
        <a:bodyPr/>
        <a:lstStyle/>
        <a:p>
          <a:endParaRPr lang="zh-CN" altLang="en-US"/>
        </a:p>
      </dgm:t>
    </dgm:pt>
    <dgm:pt modelId="{2068AEA9-D079-468B-BBF0-238197966E2E}" type="pres">
      <dgm:prSet presAssocID="{410B1FCE-0C45-4B6D-B269-D8FE551A9424}" presName="parentText" presStyleLbl="node1" presStyleIdx="2" presStyleCnt="3" custScaleY="58858">
        <dgm:presLayoutVars>
          <dgm:chMax val="0"/>
          <dgm:bulletEnabled val="1"/>
        </dgm:presLayoutVars>
      </dgm:prSet>
      <dgm:spPr/>
      <dgm:t>
        <a:bodyPr/>
        <a:lstStyle/>
        <a:p>
          <a:endParaRPr lang="zh-CN" altLang="en-US"/>
        </a:p>
      </dgm:t>
    </dgm:pt>
    <dgm:pt modelId="{F204F830-B39A-4903-BD1A-136B78D9AB94}" type="pres">
      <dgm:prSet presAssocID="{410B1FCE-0C45-4B6D-B269-D8FE551A9424}" presName="childText" presStyleLbl="revTx" presStyleIdx="2" presStyleCnt="3">
        <dgm:presLayoutVars>
          <dgm:bulletEnabled val="1"/>
        </dgm:presLayoutVars>
      </dgm:prSet>
      <dgm:spPr/>
      <dgm:t>
        <a:bodyPr/>
        <a:lstStyle/>
        <a:p>
          <a:endParaRPr lang="zh-CN" altLang="en-US"/>
        </a:p>
      </dgm:t>
    </dgm:pt>
  </dgm:ptLst>
  <dgm:cxnLst>
    <dgm:cxn modelId="{8AA64C77-C5AF-485E-B571-F5121BB3E567}" type="presOf" srcId="{6B4D5340-DF08-4613-BC90-3891BA58FE79}" destId="{F204F830-B39A-4903-BD1A-136B78D9AB94}" srcOrd="0" destOrd="0" presId="urn:microsoft.com/office/officeart/2005/8/layout/vList2"/>
    <dgm:cxn modelId="{0283374D-43B5-49EB-9137-7D4B29DFB28B}" type="presOf" srcId="{523AE6C6-8AB6-4428-916C-E99F1955F502}" destId="{7252D72B-796D-48F4-9CA1-1FF1BD75F527}" srcOrd="0" destOrd="0" presId="urn:microsoft.com/office/officeart/2005/8/layout/vList2"/>
    <dgm:cxn modelId="{3C0FC27C-8513-4FB9-9AC5-A81919D03B1E}" type="presOf" srcId="{D09FFE6D-9FAF-45A8-9EDD-B8F03118B15E}" destId="{13AD1A94-C030-4508-B457-6224A79600D6}" srcOrd="0" destOrd="0" presId="urn:microsoft.com/office/officeart/2005/8/layout/vList2"/>
    <dgm:cxn modelId="{36FF2EEF-3F0C-443F-A1A0-F3F79E7A2E17}" srcId="{410B1FCE-0C45-4B6D-B269-D8FE551A9424}" destId="{6B4D5340-DF08-4613-BC90-3891BA58FE79}" srcOrd="0" destOrd="0" parTransId="{271348E7-412C-477A-8149-3C27A245A20A}" sibTransId="{1C878A25-84FA-4325-ABCA-A0F737BEC00D}"/>
    <dgm:cxn modelId="{4BC44A0C-455B-4D26-AB02-847135710650}" srcId="{BD113649-4B54-4045-8315-DDDCCFBC5FF1}" destId="{ABB268EA-A444-407C-AB63-C1B3C3483BD9}" srcOrd="0" destOrd="0" parTransId="{2E82C64C-2D00-44CE-BA82-7AD799CA818A}" sibTransId="{6255EC47-A438-43FA-B0A2-3958D7716D65}"/>
    <dgm:cxn modelId="{C8C59DE7-DEF2-4CA1-AA77-97939660B654}" srcId="{D09FFE6D-9FAF-45A8-9EDD-B8F03118B15E}" destId="{410B1FCE-0C45-4B6D-B269-D8FE551A9424}" srcOrd="2" destOrd="0" parTransId="{0DEE359A-66A7-4BED-A65E-CD05EDD2151C}" sibTransId="{5416AFF7-23DE-4A0B-B7FC-A25979A2DABD}"/>
    <dgm:cxn modelId="{BDBC44B1-5163-4007-9C81-87FF864B6CE6}" srcId="{D09FFE6D-9FAF-45A8-9EDD-B8F03118B15E}" destId="{CFFBDDFE-0D8E-49C1-9348-AB1E97536F5F}" srcOrd="0" destOrd="0" parTransId="{1F5AB4A5-5016-4790-B898-C0CD3394FAF8}" sibTransId="{F727CBC2-854A-40BB-A12C-1F583FA99070}"/>
    <dgm:cxn modelId="{1321162F-A966-4680-9482-D3F3EDC6ADAD}" srcId="{D09FFE6D-9FAF-45A8-9EDD-B8F03118B15E}" destId="{BD113649-4B54-4045-8315-DDDCCFBC5FF1}" srcOrd="1" destOrd="0" parTransId="{AA36C490-A7B3-4157-91AB-77E13179CB59}" sibTransId="{647E0C5A-B4B0-4651-8E33-B6CAC1C84333}"/>
    <dgm:cxn modelId="{181F23FB-99FB-475E-8568-296C83977D01}" type="presOf" srcId="{410B1FCE-0C45-4B6D-B269-D8FE551A9424}" destId="{2068AEA9-D079-468B-BBF0-238197966E2E}" srcOrd="0" destOrd="0" presId="urn:microsoft.com/office/officeart/2005/8/layout/vList2"/>
    <dgm:cxn modelId="{43C1F645-D373-4516-97AB-C14EC5351F33}" type="presOf" srcId="{ABB268EA-A444-407C-AB63-C1B3C3483BD9}" destId="{9D20D011-DBF2-48D9-9468-6163283F481B}" srcOrd="0" destOrd="0" presId="urn:microsoft.com/office/officeart/2005/8/layout/vList2"/>
    <dgm:cxn modelId="{22C7EDC8-9DD6-483A-8540-1510524673FB}" srcId="{CFFBDDFE-0D8E-49C1-9348-AB1E97536F5F}" destId="{523AE6C6-8AB6-4428-916C-E99F1955F502}" srcOrd="0" destOrd="0" parTransId="{C37A9CC9-95A2-4949-91A4-C05C5ADCA4FB}" sibTransId="{BBADF71E-5964-4D28-8BAA-0A1E13D542B9}"/>
    <dgm:cxn modelId="{0E436424-8282-4711-819D-8AB60F0374C8}" type="presOf" srcId="{CFFBDDFE-0D8E-49C1-9348-AB1E97536F5F}" destId="{BA2B54AA-9BAD-42FF-8E58-80F99FE0E9F7}" srcOrd="0" destOrd="0" presId="urn:microsoft.com/office/officeart/2005/8/layout/vList2"/>
    <dgm:cxn modelId="{BCF0F82B-43C5-4C3F-AECE-4364F48D9680}" type="presOf" srcId="{BD113649-4B54-4045-8315-DDDCCFBC5FF1}" destId="{61BD27A7-668B-4634-AF3F-4762BC56050C}" srcOrd="0" destOrd="0" presId="urn:microsoft.com/office/officeart/2005/8/layout/vList2"/>
    <dgm:cxn modelId="{A5E36F76-908E-49B7-AE46-06F530FBA129}" type="presParOf" srcId="{13AD1A94-C030-4508-B457-6224A79600D6}" destId="{BA2B54AA-9BAD-42FF-8E58-80F99FE0E9F7}" srcOrd="0" destOrd="0" presId="urn:microsoft.com/office/officeart/2005/8/layout/vList2"/>
    <dgm:cxn modelId="{046E8AB4-18DA-4692-92D1-6CF3B9ABC8D2}" type="presParOf" srcId="{13AD1A94-C030-4508-B457-6224A79600D6}" destId="{7252D72B-796D-48F4-9CA1-1FF1BD75F527}" srcOrd="1" destOrd="0" presId="urn:microsoft.com/office/officeart/2005/8/layout/vList2"/>
    <dgm:cxn modelId="{622E71AC-6E7C-4ED3-920D-DD32B41A4BB4}" type="presParOf" srcId="{13AD1A94-C030-4508-B457-6224A79600D6}" destId="{61BD27A7-668B-4634-AF3F-4762BC56050C}" srcOrd="2" destOrd="0" presId="urn:microsoft.com/office/officeart/2005/8/layout/vList2"/>
    <dgm:cxn modelId="{96772E3D-6C43-43FA-B5FB-282FA75B4AAE}" type="presParOf" srcId="{13AD1A94-C030-4508-B457-6224A79600D6}" destId="{9D20D011-DBF2-48D9-9468-6163283F481B}" srcOrd="3" destOrd="0" presId="urn:microsoft.com/office/officeart/2005/8/layout/vList2"/>
    <dgm:cxn modelId="{1734416A-7682-4CC9-B3F3-FE278157C0AE}" type="presParOf" srcId="{13AD1A94-C030-4508-B457-6224A79600D6}" destId="{2068AEA9-D079-468B-BBF0-238197966E2E}" srcOrd="4" destOrd="0" presId="urn:microsoft.com/office/officeart/2005/8/layout/vList2"/>
    <dgm:cxn modelId="{5F700264-9496-4F78-A306-EBDA994E75F8}" type="presParOf" srcId="{13AD1A94-C030-4508-B457-6224A79600D6}" destId="{F204F830-B39A-4903-BD1A-136B78D9AB9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09FFE6D-9FAF-45A8-9EDD-B8F03118B15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zh-CN" altLang="en-US"/>
        </a:p>
      </dgm:t>
    </dgm:pt>
    <dgm:pt modelId="{CFFBDDFE-0D8E-49C1-9348-AB1E97536F5F}">
      <dgm:prSet phldrT="[文本]" custT="1"/>
      <dgm:spPr/>
      <dgm:t>
        <a:bodyPr/>
        <a:lstStyle/>
        <a:p>
          <a:r>
            <a:rPr lang="en-US" altLang="zh-CN" sz="1400" b="1" dirty="0" smtClean="0">
              <a:latin typeface="微软雅黑" panose="020B0503020204020204" pitchFamily="34" charset="-122"/>
              <a:ea typeface="微软雅黑" panose="020B0503020204020204" pitchFamily="34" charset="-122"/>
            </a:rPr>
            <a:t>【Q】</a:t>
          </a:r>
          <a:r>
            <a:rPr lang="zh-CN" altLang="en-US" sz="1400" b="1" dirty="0" smtClean="0">
              <a:latin typeface="微软雅黑" panose="020B0503020204020204" pitchFamily="34" charset="-122"/>
              <a:ea typeface="微软雅黑" panose="020B0503020204020204" pitchFamily="34" charset="-122"/>
            </a:rPr>
            <a:t>暑期短学期选课一般应该选修几门？</a:t>
          </a:r>
          <a:endParaRPr lang="zh-CN" altLang="en-US" sz="1400" b="1" dirty="0">
            <a:latin typeface="微软雅黑" panose="020B0503020204020204" pitchFamily="34" charset="-122"/>
            <a:ea typeface="微软雅黑" panose="020B0503020204020204" pitchFamily="34" charset="-122"/>
          </a:endParaRPr>
        </a:p>
      </dgm:t>
    </dgm:pt>
    <dgm:pt modelId="{1F5AB4A5-5016-4790-B898-C0CD3394FAF8}" type="parTrans" cxnId="{BDBC44B1-5163-4007-9C81-87FF864B6CE6}">
      <dgm:prSet/>
      <dgm:spPr/>
      <dgm:t>
        <a:bodyPr/>
        <a:lstStyle/>
        <a:p>
          <a:endParaRPr lang="zh-CN" altLang="en-US" b="0">
            <a:latin typeface="微软雅黑" panose="020B0503020204020204" pitchFamily="34" charset="-122"/>
            <a:ea typeface="微软雅黑" panose="020B0503020204020204" pitchFamily="34" charset="-122"/>
          </a:endParaRPr>
        </a:p>
      </dgm:t>
    </dgm:pt>
    <dgm:pt modelId="{F727CBC2-854A-40BB-A12C-1F583FA99070}" type="sibTrans" cxnId="{BDBC44B1-5163-4007-9C81-87FF864B6CE6}">
      <dgm:prSet/>
      <dgm:spPr/>
      <dgm:t>
        <a:bodyPr/>
        <a:lstStyle/>
        <a:p>
          <a:endParaRPr lang="zh-CN" altLang="en-US" b="0">
            <a:latin typeface="微软雅黑" panose="020B0503020204020204" pitchFamily="34" charset="-122"/>
            <a:ea typeface="微软雅黑" panose="020B0503020204020204" pitchFamily="34" charset="-122"/>
          </a:endParaRPr>
        </a:p>
      </dgm:t>
    </dgm:pt>
    <dgm:pt modelId="{523AE6C6-8AB6-4428-916C-E99F1955F502}">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考虑到暑期短学期课程在短时间内学习强度较大，课程时间冲突情况也比较容易发生，建议学生一般选修 </a:t>
          </a:r>
          <a:r>
            <a:rPr lang="en-US" altLang="zh-CN" sz="1400" b="0" dirty="0" smtClean="0">
              <a:latin typeface="微软雅黑" panose="020B0503020204020204" pitchFamily="34" charset="-122"/>
              <a:ea typeface="微软雅黑" panose="020B0503020204020204" pitchFamily="34" charset="-122"/>
            </a:rPr>
            <a:t>1‐2 </a:t>
          </a:r>
          <a:r>
            <a:rPr lang="zh-CN" altLang="en-US" sz="1400" b="0" dirty="0" smtClean="0">
              <a:latin typeface="微软雅黑" panose="020B0503020204020204" pitchFamily="34" charset="-122"/>
              <a:ea typeface="微软雅黑" panose="020B0503020204020204" pitchFamily="34" charset="-122"/>
            </a:rPr>
            <a:t>门暑期课程为宜，最多应不超过 </a:t>
          </a:r>
          <a:r>
            <a:rPr lang="en-US" altLang="zh-CN" sz="1400" b="0" dirty="0" smtClean="0">
              <a:latin typeface="微软雅黑" panose="020B0503020204020204" pitchFamily="34" charset="-122"/>
              <a:ea typeface="微软雅黑" panose="020B0503020204020204" pitchFamily="34" charset="-122"/>
            </a:rPr>
            <a:t>5</a:t>
          </a:r>
          <a:r>
            <a:rPr lang="zh-CN" altLang="en-US" sz="1400" b="0" dirty="0" smtClean="0">
              <a:latin typeface="微软雅黑" panose="020B0503020204020204" pitchFamily="34" charset="-122"/>
              <a:ea typeface="微软雅黑" panose="020B0503020204020204" pitchFamily="34" charset="-122"/>
            </a:rPr>
            <a:t>学分。暑期课程优先满足新修、不及格重修的学生。</a:t>
          </a:r>
          <a:endParaRPr lang="zh-CN" altLang="en-US" sz="1400" b="0" dirty="0">
            <a:latin typeface="微软雅黑" panose="020B0503020204020204" pitchFamily="34" charset="-122"/>
            <a:ea typeface="微软雅黑" panose="020B0503020204020204" pitchFamily="34" charset="-122"/>
          </a:endParaRPr>
        </a:p>
      </dgm:t>
    </dgm:pt>
    <dgm:pt modelId="{C37A9CC9-95A2-4949-91A4-C05C5ADCA4FB}" type="parTrans" cxnId="{22C7EDC8-9DD6-483A-8540-1510524673FB}">
      <dgm:prSet/>
      <dgm:spPr/>
      <dgm:t>
        <a:bodyPr/>
        <a:lstStyle/>
        <a:p>
          <a:endParaRPr lang="zh-CN" altLang="en-US" b="0">
            <a:latin typeface="微软雅黑" panose="020B0503020204020204" pitchFamily="34" charset="-122"/>
            <a:ea typeface="微软雅黑" panose="020B0503020204020204" pitchFamily="34" charset="-122"/>
          </a:endParaRPr>
        </a:p>
      </dgm:t>
    </dgm:pt>
    <dgm:pt modelId="{BBADF71E-5964-4D28-8BAA-0A1E13D542B9}" type="sibTrans" cxnId="{22C7EDC8-9DD6-483A-8540-1510524673FB}">
      <dgm:prSet/>
      <dgm:spPr/>
      <dgm:t>
        <a:bodyPr/>
        <a:lstStyle/>
        <a:p>
          <a:endParaRPr lang="zh-CN" altLang="en-US" b="0">
            <a:latin typeface="微软雅黑" panose="020B0503020204020204" pitchFamily="34" charset="-122"/>
            <a:ea typeface="微软雅黑" panose="020B0503020204020204" pitchFamily="34" charset="-122"/>
          </a:endParaRPr>
        </a:p>
      </dgm:t>
    </dgm:pt>
    <dgm:pt modelId="{BD113649-4B54-4045-8315-DDDCCFBC5FF1}">
      <dgm:prSet phldrT="[文本]" custT="1"/>
      <dgm:spPr/>
      <dgm:t>
        <a:bodyPr/>
        <a:lstStyle/>
        <a:p>
          <a:r>
            <a:rPr lang="en-US" altLang="zh-CN" sz="1400" b="1" dirty="0" smtClean="0">
              <a:latin typeface="微软雅黑" panose="020B0503020204020204" pitchFamily="34" charset="-122"/>
              <a:ea typeface="微软雅黑" panose="020B0503020204020204" pitchFamily="34" charset="-122"/>
            </a:rPr>
            <a:t>【Q】</a:t>
          </a:r>
          <a:r>
            <a:rPr lang="zh-CN" altLang="en-US" sz="1400" b="1" dirty="0" smtClean="0">
              <a:latin typeface="微软雅黑" panose="020B0503020204020204" pitchFamily="34" charset="-122"/>
              <a:ea typeface="微软雅黑" panose="020B0503020204020204" pitchFamily="34" charset="-122"/>
            </a:rPr>
            <a:t>暑期短学期选课可以试听吗？</a:t>
          </a:r>
          <a:endParaRPr lang="zh-CN" altLang="en-US" sz="1400" b="1" dirty="0">
            <a:latin typeface="微软雅黑" panose="020B0503020204020204" pitchFamily="34" charset="-122"/>
            <a:ea typeface="微软雅黑" panose="020B0503020204020204" pitchFamily="34" charset="-122"/>
          </a:endParaRPr>
        </a:p>
      </dgm:t>
    </dgm:pt>
    <dgm:pt modelId="{AA36C490-A7B3-4157-91AB-77E13179CB59}" type="parTrans" cxnId="{1321162F-A966-4680-9482-D3F3EDC6ADAD}">
      <dgm:prSet/>
      <dgm:spPr/>
      <dgm:t>
        <a:bodyPr/>
        <a:lstStyle/>
        <a:p>
          <a:endParaRPr lang="zh-CN" altLang="en-US" b="0">
            <a:latin typeface="微软雅黑" panose="020B0503020204020204" pitchFamily="34" charset="-122"/>
            <a:ea typeface="微软雅黑" panose="020B0503020204020204" pitchFamily="34" charset="-122"/>
          </a:endParaRPr>
        </a:p>
      </dgm:t>
    </dgm:pt>
    <dgm:pt modelId="{647E0C5A-B4B0-4651-8E33-B6CAC1C84333}" type="sibTrans" cxnId="{1321162F-A966-4680-9482-D3F3EDC6ADAD}">
      <dgm:prSet/>
      <dgm:spPr/>
      <dgm:t>
        <a:bodyPr/>
        <a:lstStyle/>
        <a:p>
          <a:endParaRPr lang="zh-CN" altLang="en-US" b="0">
            <a:latin typeface="微软雅黑" panose="020B0503020204020204" pitchFamily="34" charset="-122"/>
            <a:ea typeface="微软雅黑" panose="020B0503020204020204" pitchFamily="34" charset="-122"/>
          </a:endParaRPr>
        </a:p>
      </dgm:t>
    </dgm:pt>
    <dgm:pt modelId="{55A05009-10C3-4A67-83C9-D8BDBAACA51B}">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考虑到暑期短学期的特殊性，并且</a:t>
          </a:r>
          <a:r>
            <a:rPr lang="en-US" altLang="zh-CN" sz="1400" b="0" dirty="0" smtClean="0">
              <a:latin typeface="微软雅黑" panose="020B0503020204020204" pitchFamily="34" charset="-122"/>
              <a:ea typeface="微软雅黑" panose="020B0503020204020204" pitchFamily="34" charset="-122"/>
            </a:rPr>
            <a:t>2015</a:t>
          </a:r>
          <a:r>
            <a:rPr lang="zh-CN" altLang="en-US" sz="1400" b="0" dirty="0" smtClean="0">
              <a:latin typeface="微软雅黑" panose="020B0503020204020204" pitchFamily="34" charset="-122"/>
              <a:ea typeface="微软雅黑" panose="020B0503020204020204" pitchFamily="34" charset="-122"/>
            </a:rPr>
            <a:t>年暑期开设了很多新课程，因此学校允许同学们在暑期短学期第一周内试听。因特殊情况无法继续修读暑期课程的学生可在</a:t>
          </a:r>
          <a:r>
            <a:rPr lang="en-US" altLang="zh-CN" sz="1400" b="0" dirty="0" smtClean="0">
              <a:latin typeface="微软雅黑" panose="020B0503020204020204" pitchFamily="34" charset="-122"/>
              <a:ea typeface="微软雅黑" panose="020B0503020204020204" pitchFamily="34" charset="-122"/>
            </a:rPr>
            <a:t>7</a:t>
          </a:r>
          <a:r>
            <a:rPr lang="zh-CN" altLang="en-US" sz="1400" b="0" dirty="0" smtClean="0">
              <a:latin typeface="微软雅黑" panose="020B0503020204020204" pitchFamily="34" charset="-122"/>
              <a:ea typeface="微软雅黑" panose="020B0503020204020204" pitchFamily="34" charset="-122"/>
            </a:rPr>
            <a:t>月</a:t>
          </a:r>
          <a:r>
            <a:rPr lang="en-US" altLang="zh-CN" sz="1400" b="0" dirty="0" smtClean="0">
              <a:latin typeface="微软雅黑" panose="020B0503020204020204" pitchFamily="34" charset="-122"/>
              <a:ea typeface="微软雅黑" panose="020B0503020204020204" pitchFamily="34" charset="-122"/>
            </a:rPr>
            <a:t>17</a:t>
          </a:r>
          <a:r>
            <a:rPr lang="zh-CN" altLang="en-US" sz="1400" b="0" dirty="0" smtClean="0">
              <a:latin typeface="微软雅黑" panose="020B0503020204020204" pitchFamily="34" charset="-122"/>
              <a:ea typeface="微软雅黑" panose="020B0503020204020204" pitchFamily="34" charset="-122"/>
            </a:rPr>
            <a:t>日之前学校教务处申请退课。</a:t>
          </a:r>
          <a:endParaRPr lang="zh-CN" altLang="en-US" sz="1400" b="0" dirty="0">
            <a:latin typeface="微软雅黑" panose="020B0503020204020204" pitchFamily="34" charset="-122"/>
            <a:ea typeface="微软雅黑" panose="020B0503020204020204" pitchFamily="34" charset="-122"/>
          </a:endParaRPr>
        </a:p>
      </dgm:t>
    </dgm:pt>
    <dgm:pt modelId="{404E7FC3-29C4-4EDB-95E7-C4F2F9A89938}" type="parTrans" cxnId="{DC000D64-0470-4951-B7EB-7C1C8EF3694F}">
      <dgm:prSet/>
      <dgm:spPr/>
      <dgm:t>
        <a:bodyPr/>
        <a:lstStyle/>
        <a:p>
          <a:endParaRPr lang="zh-CN" altLang="en-US" b="0">
            <a:latin typeface="微软雅黑" panose="020B0503020204020204" pitchFamily="34" charset="-122"/>
            <a:ea typeface="微软雅黑" panose="020B0503020204020204" pitchFamily="34" charset="-122"/>
          </a:endParaRPr>
        </a:p>
      </dgm:t>
    </dgm:pt>
    <dgm:pt modelId="{FF2CFE93-3DA7-4606-8005-5725B6260D6E}" type="sibTrans" cxnId="{DC000D64-0470-4951-B7EB-7C1C8EF3694F}">
      <dgm:prSet/>
      <dgm:spPr/>
      <dgm:t>
        <a:bodyPr/>
        <a:lstStyle/>
        <a:p>
          <a:endParaRPr lang="zh-CN" altLang="en-US" b="0">
            <a:latin typeface="微软雅黑" panose="020B0503020204020204" pitchFamily="34" charset="-122"/>
            <a:ea typeface="微软雅黑" panose="020B0503020204020204" pitchFamily="34" charset="-122"/>
          </a:endParaRPr>
        </a:p>
      </dgm:t>
    </dgm:pt>
    <dgm:pt modelId="{F3AA4811-A270-4AE1-8D0C-ECFEA5277B3B}">
      <dgm:prSet custT="1"/>
      <dgm:spPr/>
      <dgm:t>
        <a:bodyPr/>
        <a:lstStyle/>
        <a:p>
          <a:pPr rtl="0"/>
          <a:r>
            <a:rPr lang="en-US" altLang="zh-CN" sz="1400" b="1" dirty="0" smtClean="0">
              <a:latin typeface="微软雅黑" panose="020B0503020204020204" pitchFamily="34" charset="-122"/>
              <a:ea typeface="微软雅黑" panose="020B0503020204020204" pitchFamily="34" charset="-122"/>
            </a:rPr>
            <a:t>[Q]</a:t>
          </a:r>
          <a:r>
            <a:rPr lang="zh-CN" sz="1400" b="1" dirty="0" smtClean="0">
              <a:latin typeface="微软雅黑" panose="020B0503020204020204" pitchFamily="34" charset="-122"/>
              <a:ea typeface="微软雅黑" panose="020B0503020204020204" pitchFamily="34" charset="-122"/>
            </a:rPr>
            <a:t>暑期短学期课程是否可以退课？</a:t>
          </a:r>
          <a:endParaRPr lang="zh-CN" sz="1400" dirty="0">
            <a:latin typeface="微软雅黑" panose="020B0503020204020204" pitchFamily="34" charset="-122"/>
            <a:ea typeface="微软雅黑" panose="020B0503020204020204" pitchFamily="34" charset="-122"/>
          </a:endParaRPr>
        </a:p>
      </dgm:t>
    </dgm:pt>
    <dgm:pt modelId="{FDDC8107-9879-4E94-AEA7-FF9583ADAFDB}" type="parTrans" cxnId="{F604612F-A133-4099-95FC-42C1E7F79150}">
      <dgm:prSet/>
      <dgm:spPr/>
      <dgm:t>
        <a:bodyPr/>
        <a:lstStyle/>
        <a:p>
          <a:endParaRPr lang="zh-CN" altLang="en-US"/>
        </a:p>
      </dgm:t>
    </dgm:pt>
    <dgm:pt modelId="{C49B2707-8D2D-40B1-BB54-519FAEC81BB0}" type="sibTrans" cxnId="{F604612F-A133-4099-95FC-42C1E7F79150}">
      <dgm:prSet/>
      <dgm:spPr/>
      <dgm:t>
        <a:bodyPr/>
        <a:lstStyle/>
        <a:p>
          <a:endParaRPr lang="zh-CN" altLang="en-US"/>
        </a:p>
      </dgm:t>
    </dgm:pt>
    <dgm:pt modelId="{4B7630F5-D8D0-4B4D-BB73-3ED6CE564341}">
      <dgm:prSet custT="1"/>
      <dgm:spPr/>
      <dgm:t>
        <a:bodyPr/>
        <a:lstStyle/>
        <a:p>
          <a:pPr rtl="0"/>
          <a:r>
            <a:rPr lang="zh-CN" sz="1400" dirty="0" smtClean="0">
              <a:latin typeface="微软雅黑" panose="020B0503020204020204" pitchFamily="34" charset="-122"/>
              <a:ea typeface="微软雅黑" panose="020B0503020204020204" pitchFamily="34" charset="-122"/>
            </a:rPr>
            <a:t>暑期短学期时间较短、计划性较强，老师们为了给学生提供更好的学习体验，对暑期安排进行了重新规划，并在开课前做了精心准备，因此，一般不建议学生退课。如出现严重修读困难，或因特殊情况无法继续修读暑期课程，学生可在</a:t>
          </a:r>
          <a:r>
            <a:rPr lang="en-US" sz="1400" dirty="0" smtClean="0">
              <a:latin typeface="微软雅黑" panose="020B0503020204020204" pitchFamily="34" charset="-122"/>
              <a:ea typeface="微软雅黑" panose="020B0503020204020204" pitchFamily="34" charset="-122"/>
            </a:rPr>
            <a:t>7</a:t>
          </a:r>
          <a:r>
            <a:rPr lang="zh-CN" sz="1400" dirty="0" smtClean="0">
              <a:latin typeface="微软雅黑" panose="020B0503020204020204" pitchFamily="34" charset="-122"/>
              <a:ea typeface="微软雅黑" panose="020B0503020204020204" pitchFamily="34" charset="-122"/>
            </a:rPr>
            <a:t>月</a:t>
          </a:r>
          <a:r>
            <a:rPr lang="en-US" sz="1400" dirty="0" smtClean="0">
              <a:latin typeface="微软雅黑" panose="020B0503020204020204" pitchFamily="34" charset="-122"/>
              <a:ea typeface="微软雅黑" panose="020B0503020204020204" pitchFamily="34" charset="-122"/>
            </a:rPr>
            <a:t>17</a:t>
          </a:r>
          <a:r>
            <a:rPr lang="zh-CN" sz="1400" dirty="0" smtClean="0">
              <a:latin typeface="微软雅黑" panose="020B0503020204020204" pitchFamily="34" charset="-122"/>
              <a:ea typeface="微软雅黑" panose="020B0503020204020204" pitchFamily="34" charset="-122"/>
            </a:rPr>
            <a:t>日前到学校教务处申请退课。</a:t>
          </a:r>
          <a:endParaRPr lang="zh-CN" sz="1400" dirty="0">
            <a:latin typeface="微软雅黑" panose="020B0503020204020204" pitchFamily="34" charset="-122"/>
            <a:ea typeface="微软雅黑" panose="020B0503020204020204" pitchFamily="34" charset="-122"/>
          </a:endParaRPr>
        </a:p>
      </dgm:t>
    </dgm:pt>
    <dgm:pt modelId="{CB369300-E66B-41D4-929F-4BE672544484}" type="parTrans" cxnId="{DDDB3A4A-926E-44D7-AFD1-6A898EAC3BC0}">
      <dgm:prSet/>
      <dgm:spPr/>
      <dgm:t>
        <a:bodyPr/>
        <a:lstStyle/>
        <a:p>
          <a:endParaRPr lang="zh-CN" altLang="en-US"/>
        </a:p>
      </dgm:t>
    </dgm:pt>
    <dgm:pt modelId="{97A87A7E-13F0-431B-9C80-C76C32B0A03A}" type="sibTrans" cxnId="{DDDB3A4A-926E-44D7-AFD1-6A898EAC3BC0}">
      <dgm:prSet/>
      <dgm:spPr/>
      <dgm:t>
        <a:bodyPr/>
        <a:lstStyle/>
        <a:p>
          <a:endParaRPr lang="zh-CN" altLang="en-US"/>
        </a:p>
      </dgm:t>
    </dgm:pt>
    <dgm:pt modelId="{13AD1A94-C030-4508-B457-6224A79600D6}" type="pres">
      <dgm:prSet presAssocID="{D09FFE6D-9FAF-45A8-9EDD-B8F03118B15E}" presName="linear" presStyleCnt="0">
        <dgm:presLayoutVars>
          <dgm:animLvl val="lvl"/>
          <dgm:resizeHandles val="exact"/>
        </dgm:presLayoutVars>
      </dgm:prSet>
      <dgm:spPr/>
      <dgm:t>
        <a:bodyPr/>
        <a:lstStyle/>
        <a:p>
          <a:endParaRPr lang="zh-CN" altLang="en-US"/>
        </a:p>
      </dgm:t>
    </dgm:pt>
    <dgm:pt modelId="{BA2B54AA-9BAD-42FF-8E58-80F99FE0E9F7}" type="pres">
      <dgm:prSet presAssocID="{CFFBDDFE-0D8E-49C1-9348-AB1E97536F5F}" presName="parentText" presStyleLbl="node1" presStyleIdx="0" presStyleCnt="3" custScaleY="71341">
        <dgm:presLayoutVars>
          <dgm:chMax val="0"/>
          <dgm:bulletEnabled val="1"/>
        </dgm:presLayoutVars>
      </dgm:prSet>
      <dgm:spPr/>
      <dgm:t>
        <a:bodyPr/>
        <a:lstStyle/>
        <a:p>
          <a:endParaRPr lang="zh-CN" altLang="en-US"/>
        </a:p>
      </dgm:t>
    </dgm:pt>
    <dgm:pt modelId="{7252D72B-796D-48F4-9CA1-1FF1BD75F527}" type="pres">
      <dgm:prSet presAssocID="{CFFBDDFE-0D8E-49C1-9348-AB1E97536F5F}" presName="childText" presStyleLbl="revTx" presStyleIdx="0" presStyleCnt="3">
        <dgm:presLayoutVars>
          <dgm:bulletEnabled val="1"/>
        </dgm:presLayoutVars>
      </dgm:prSet>
      <dgm:spPr/>
      <dgm:t>
        <a:bodyPr/>
        <a:lstStyle/>
        <a:p>
          <a:endParaRPr lang="zh-CN" altLang="en-US"/>
        </a:p>
      </dgm:t>
    </dgm:pt>
    <dgm:pt modelId="{61BD27A7-668B-4634-AF3F-4762BC56050C}" type="pres">
      <dgm:prSet presAssocID="{BD113649-4B54-4045-8315-DDDCCFBC5FF1}" presName="parentText" presStyleLbl="node1" presStyleIdx="1" presStyleCnt="3" custScaleY="66890">
        <dgm:presLayoutVars>
          <dgm:chMax val="0"/>
          <dgm:bulletEnabled val="1"/>
        </dgm:presLayoutVars>
      </dgm:prSet>
      <dgm:spPr/>
      <dgm:t>
        <a:bodyPr/>
        <a:lstStyle/>
        <a:p>
          <a:endParaRPr lang="zh-CN" altLang="en-US"/>
        </a:p>
      </dgm:t>
    </dgm:pt>
    <dgm:pt modelId="{9D20D011-DBF2-48D9-9468-6163283F481B}" type="pres">
      <dgm:prSet presAssocID="{BD113649-4B54-4045-8315-DDDCCFBC5FF1}" presName="childText" presStyleLbl="revTx" presStyleIdx="1" presStyleCnt="3">
        <dgm:presLayoutVars>
          <dgm:bulletEnabled val="1"/>
        </dgm:presLayoutVars>
      </dgm:prSet>
      <dgm:spPr/>
      <dgm:t>
        <a:bodyPr/>
        <a:lstStyle/>
        <a:p>
          <a:endParaRPr lang="zh-CN" altLang="en-US"/>
        </a:p>
      </dgm:t>
    </dgm:pt>
    <dgm:pt modelId="{0561479B-75EE-4EB2-B4D4-6AFA75873DBB}" type="pres">
      <dgm:prSet presAssocID="{F3AA4811-A270-4AE1-8D0C-ECFEA5277B3B}" presName="parentText" presStyleLbl="node1" presStyleIdx="2" presStyleCnt="3">
        <dgm:presLayoutVars>
          <dgm:chMax val="0"/>
          <dgm:bulletEnabled val="1"/>
        </dgm:presLayoutVars>
      </dgm:prSet>
      <dgm:spPr/>
      <dgm:t>
        <a:bodyPr/>
        <a:lstStyle/>
        <a:p>
          <a:endParaRPr lang="zh-CN" altLang="en-US"/>
        </a:p>
      </dgm:t>
    </dgm:pt>
    <dgm:pt modelId="{6B037D7F-BC58-4650-885B-F47643FF6589}" type="pres">
      <dgm:prSet presAssocID="{F3AA4811-A270-4AE1-8D0C-ECFEA5277B3B}" presName="childText" presStyleLbl="revTx" presStyleIdx="2" presStyleCnt="3">
        <dgm:presLayoutVars>
          <dgm:bulletEnabled val="1"/>
        </dgm:presLayoutVars>
      </dgm:prSet>
      <dgm:spPr/>
      <dgm:t>
        <a:bodyPr/>
        <a:lstStyle/>
        <a:p>
          <a:endParaRPr lang="zh-CN" altLang="en-US"/>
        </a:p>
      </dgm:t>
    </dgm:pt>
  </dgm:ptLst>
  <dgm:cxnLst>
    <dgm:cxn modelId="{7939D9BB-BC47-43AE-8021-FD6A75DABE26}" type="presOf" srcId="{4B7630F5-D8D0-4B4D-BB73-3ED6CE564341}" destId="{6B037D7F-BC58-4650-885B-F47643FF6589}" srcOrd="0" destOrd="0" presId="urn:microsoft.com/office/officeart/2005/8/layout/vList2"/>
    <dgm:cxn modelId="{F604612F-A133-4099-95FC-42C1E7F79150}" srcId="{D09FFE6D-9FAF-45A8-9EDD-B8F03118B15E}" destId="{F3AA4811-A270-4AE1-8D0C-ECFEA5277B3B}" srcOrd="2" destOrd="0" parTransId="{FDDC8107-9879-4E94-AEA7-FF9583ADAFDB}" sibTransId="{C49B2707-8D2D-40B1-BB54-519FAEC81BB0}"/>
    <dgm:cxn modelId="{DDDB3A4A-926E-44D7-AFD1-6A898EAC3BC0}" srcId="{F3AA4811-A270-4AE1-8D0C-ECFEA5277B3B}" destId="{4B7630F5-D8D0-4B4D-BB73-3ED6CE564341}" srcOrd="0" destOrd="0" parTransId="{CB369300-E66B-41D4-929F-4BE672544484}" sibTransId="{97A87A7E-13F0-431B-9C80-C76C32B0A03A}"/>
    <dgm:cxn modelId="{BDBC44B1-5163-4007-9C81-87FF864B6CE6}" srcId="{D09FFE6D-9FAF-45A8-9EDD-B8F03118B15E}" destId="{CFFBDDFE-0D8E-49C1-9348-AB1E97536F5F}" srcOrd="0" destOrd="0" parTransId="{1F5AB4A5-5016-4790-B898-C0CD3394FAF8}" sibTransId="{F727CBC2-854A-40BB-A12C-1F583FA99070}"/>
    <dgm:cxn modelId="{AA4F3B12-10EB-46D2-80B9-8A81BA9F9E55}" type="presOf" srcId="{BD113649-4B54-4045-8315-DDDCCFBC5FF1}" destId="{61BD27A7-668B-4634-AF3F-4762BC56050C}" srcOrd="0" destOrd="0" presId="urn:microsoft.com/office/officeart/2005/8/layout/vList2"/>
    <dgm:cxn modelId="{C9B7DFE3-AA99-4826-8C76-5C8936481FE3}" type="presOf" srcId="{55A05009-10C3-4A67-83C9-D8BDBAACA51B}" destId="{9D20D011-DBF2-48D9-9468-6163283F481B}" srcOrd="0" destOrd="0" presId="urn:microsoft.com/office/officeart/2005/8/layout/vList2"/>
    <dgm:cxn modelId="{00E982AB-23A4-422E-9722-97F838A98525}" type="presOf" srcId="{D09FFE6D-9FAF-45A8-9EDD-B8F03118B15E}" destId="{13AD1A94-C030-4508-B457-6224A79600D6}" srcOrd="0" destOrd="0" presId="urn:microsoft.com/office/officeart/2005/8/layout/vList2"/>
    <dgm:cxn modelId="{BF208336-0407-4587-8A9D-8BD3051C2BCF}" type="presOf" srcId="{F3AA4811-A270-4AE1-8D0C-ECFEA5277B3B}" destId="{0561479B-75EE-4EB2-B4D4-6AFA75873DBB}" srcOrd="0" destOrd="0" presId="urn:microsoft.com/office/officeart/2005/8/layout/vList2"/>
    <dgm:cxn modelId="{1321162F-A966-4680-9482-D3F3EDC6ADAD}" srcId="{D09FFE6D-9FAF-45A8-9EDD-B8F03118B15E}" destId="{BD113649-4B54-4045-8315-DDDCCFBC5FF1}" srcOrd="1" destOrd="0" parTransId="{AA36C490-A7B3-4157-91AB-77E13179CB59}" sibTransId="{647E0C5A-B4B0-4651-8E33-B6CAC1C84333}"/>
    <dgm:cxn modelId="{DC000D64-0470-4951-B7EB-7C1C8EF3694F}" srcId="{BD113649-4B54-4045-8315-DDDCCFBC5FF1}" destId="{55A05009-10C3-4A67-83C9-D8BDBAACA51B}" srcOrd="0" destOrd="0" parTransId="{404E7FC3-29C4-4EDB-95E7-C4F2F9A89938}" sibTransId="{FF2CFE93-3DA7-4606-8005-5725B6260D6E}"/>
    <dgm:cxn modelId="{22C7EDC8-9DD6-483A-8540-1510524673FB}" srcId="{CFFBDDFE-0D8E-49C1-9348-AB1E97536F5F}" destId="{523AE6C6-8AB6-4428-916C-E99F1955F502}" srcOrd="0" destOrd="0" parTransId="{C37A9CC9-95A2-4949-91A4-C05C5ADCA4FB}" sibTransId="{BBADF71E-5964-4D28-8BAA-0A1E13D542B9}"/>
    <dgm:cxn modelId="{081F298F-BA64-44F4-B8A3-0E1BA26BA246}" type="presOf" srcId="{CFFBDDFE-0D8E-49C1-9348-AB1E97536F5F}" destId="{BA2B54AA-9BAD-42FF-8E58-80F99FE0E9F7}" srcOrd="0" destOrd="0" presId="urn:microsoft.com/office/officeart/2005/8/layout/vList2"/>
    <dgm:cxn modelId="{DB9955B9-A8DF-4362-9FA4-4553030D45C6}" type="presOf" srcId="{523AE6C6-8AB6-4428-916C-E99F1955F502}" destId="{7252D72B-796D-48F4-9CA1-1FF1BD75F527}" srcOrd="0" destOrd="0" presId="urn:microsoft.com/office/officeart/2005/8/layout/vList2"/>
    <dgm:cxn modelId="{3419D8AE-84C6-4CBF-8AAD-A4EC4E01ED4D}" type="presParOf" srcId="{13AD1A94-C030-4508-B457-6224A79600D6}" destId="{BA2B54AA-9BAD-42FF-8E58-80F99FE0E9F7}" srcOrd="0" destOrd="0" presId="urn:microsoft.com/office/officeart/2005/8/layout/vList2"/>
    <dgm:cxn modelId="{A3413A74-A729-4B3D-83B8-0CC5CD6512C0}" type="presParOf" srcId="{13AD1A94-C030-4508-B457-6224A79600D6}" destId="{7252D72B-796D-48F4-9CA1-1FF1BD75F527}" srcOrd="1" destOrd="0" presId="urn:microsoft.com/office/officeart/2005/8/layout/vList2"/>
    <dgm:cxn modelId="{873A3CAD-1984-4881-8815-098A540ECFC3}" type="presParOf" srcId="{13AD1A94-C030-4508-B457-6224A79600D6}" destId="{61BD27A7-668B-4634-AF3F-4762BC56050C}" srcOrd="2" destOrd="0" presId="urn:microsoft.com/office/officeart/2005/8/layout/vList2"/>
    <dgm:cxn modelId="{76E40BF8-10ED-4EDB-983E-E5650F1D166F}" type="presParOf" srcId="{13AD1A94-C030-4508-B457-6224A79600D6}" destId="{9D20D011-DBF2-48D9-9468-6163283F481B}" srcOrd="3" destOrd="0" presId="urn:microsoft.com/office/officeart/2005/8/layout/vList2"/>
    <dgm:cxn modelId="{005F3148-DE3C-4E70-B703-C2F54557AE17}" type="presParOf" srcId="{13AD1A94-C030-4508-B457-6224A79600D6}" destId="{0561479B-75EE-4EB2-B4D4-6AFA75873DBB}" srcOrd="4" destOrd="0" presId="urn:microsoft.com/office/officeart/2005/8/layout/vList2"/>
    <dgm:cxn modelId="{F0620FFC-BAFB-466C-AB80-6F4CE3C9FC42}" type="presParOf" srcId="{13AD1A94-C030-4508-B457-6224A79600D6}" destId="{6B037D7F-BC58-4650-885B-F47643FF6589}"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09FFE6D-9FAF-45A8-9EDD-B8F03118B15E}"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zh-CN" altLang="en-US"/>
        </a:p>
      </dgm:t>
    </dgm:pt>
    <dgm:pt modelId="{CFFBDDFE-0D8E-49C1-9348-AB1E97536F5F}">
      <dgm:prSet phldrT="[文本]" custT="1"/>
      <dgm:spPr/>
      <dgm:t>
        <a:bodyPr/>
        <a:lstStyle/>
        <a:p>
          <a:r>
            <a:rPr lang="en-US" altLang="zh-CN" sz="1400" b="1" dirty="0" smtClean="0">
              <a:latin typeface="微软雅黑" panose="020B0503020204020204" pitchFamily="34" charset="-122"/>
              <a:ea typeface="微软雅黑" panose="020B0503020204020204" pitchFamily="34" charset="-122"/>
            </a:rPr>
            <a:t>【Q】</a:t>
          </a:r>
          <a:r>
            <a:rPr lang="zh-CN" sz="1400" b="1" dirty="0" smtClean="0">
              <a:latin typeface="微软雅黑" panose="020B0503020204020204" pitchFamily="34" charset="-122"/>
              <a:ea typeface="微软雅黑" panose="020B0503020204020204" pitchFamily="34" charset="-122"/>
            </a:rPr>
            <a:t>暑期短学期重修课程是否需要缴费？</a:t>
          </a:r>
          <a:endParaRPr lang="zh-CN" altLang="en-US" sz="1400" b="1" dirty="0">
            <a:latin typeface="微软雅黑" panose="020B0503020204020204" pitchFamily="34" charset="-122"/>
            <a:ea typeface="微软雅黑" panose="020B0503020204020204" pitchFamily="34" charset="-122"/>
          </a:endParaRPr>
        </a:p>
      </dgm:t>
    </dgm:pt>
    <dgm:pt modelId="{1F5AB4A5-5016-4790-B898-C0CD3394FAF8}" type="parTrans" cxnId="{BDBC44B1-5163-4007-9C81-87FF864B6CE6}">
      <dgm:prSet/>
      <dgm:spPr/>
      <dgm:t>
        <a:bodyPr/>
        <a:lstStyle/>
        <a:p>
          <a:endParaRPr lang="zh-CN" altLang="en-US" b="0">
            <a:latin typeface="微软雅黑" panose="020B0503020204020204" pitchFamily="34" charset="-122"/>
            <a:ea typeface="微软雅黑" panose="020B0503020204020204" pitchFamily="34" charset="-122"/>
          </a:endParaRPr>
        </a:p>
      </dgm:t>
    </dgm:pt>
    <dgm:pt modelId="{F727CBC2-854A-40BB-A12C-1F583FA99070}" type="sibTrans" cxnId="{BDBC44B1-5163-4007-9C81-87FF864B6CE6}">
      <dgm:prSet/>
      <dgm:spPr/>
      <dgm:t>
        <a:bodyPr/>
        <a:lstStyle/>
        <a:p>
          <a:endParaRPr lang="zh-CN" altLang="en-US" b="0">
            <a:latin typeface="微软雅黑" panose="020B0503020204020204" pitchFamily="34" charset="-122"/>
            <a:ea typeface="微软雅黑" panose="020B0503020204020204" pitchFamily="34" charset="-122"/>
          </a:endParaRPr>
        </a:p>
      </dgm:t>
    </dgm:pt>
    <dgm:pt modelId="{523AE6C6-8AB6-4428-916C-E99F1955F502}">
      <dgm:prSet phldrT="[文本]" custT="1"/>
      <dgm:spPr/>
      <dgm:t>
        <a:bodyPr/>
        <a:lstStyle/>
        <a:p>
          <a:r>
            <a:rPr lang="zh-CN" sz="1400" b="0" dirty="0" smtClean="0">
              <a:latin typeface="微软雅黑" panose="020B0503020204020204" pitchFamily="34" charset="-122"/>
              <a:ea typeface="微软雅黑" panose="020B0503020204020204" pitchFamily="34" charset="-122"/>
            </a:rPr>
            <a:t>暑期短学期重修课程需要缴费。重修学生需在</a:t>
          </a:r>
          <a:r>
            <a:rPr lang="en-US" sz="1400" b="0" dirty="0" smtClean="0">
              <a:latin typeface="微软雅黑" panose="020B0503020204020204" pitchFamily="34" charset="-122"/>
              <a:ea typeface="微软雅黑" panose="020B0503020204020204" pitchFamily="34" charset="-122"/>
            </a:rPr>
            <a:t>6</a:t>
          </a:r>
          <a:r>
            <a:rPr lang="zh-CN" sz="1400" b="0" dirty="0" smtClean="0">
              <a:latin typeface="微软雅黑" panose="020B0503020204020204" pitchFamily="34" charset="-122"/>
              <a:ea typeface="微软雅黑" panose="020B0503020204020204" pitchFamily="34" charset="-122"/>
            </a:rPr>
            <a:t>月</a:t>
          </a:r>
          <a:r>
            <a:rPr lang="en-US" sz="1400" b="0" dirty="0" smtClean="0">
              <a:latin typeface="微软雅黑" panose="020B0503020204020204" pitchFamily="34" charset="-122"/>
              <a:ea typeface="微软雅黑" panose="020B0503020204020204" pitchFamily="34" charset="-122"/>
            </a:rPr>
            <a:t>10</a:t>
          </a:r>
          <a:r>
            <a:rPr lang="zh-CN" sz="1400" b="0" dirty="0" smtClean="0">
              <a:latin typeface="微软雅黑" panose="020B0503020204020204" pitchFamily="34" charset="-122"/>
              <a:ea typeface="微软雅黑" panose="020B0503020204020204" pitchFamily="34" charset="-122"/>
            </a:rPr>
            <a:t>日至</a:t>
          </a:r>
          <a:r>
            <a:rPr lang="en-US" sz="1400" b="0" dirty="0" smtClean="0">
              <a:latin typeface="微软雅黑" panose="020B0503020204020204" pitchFamily="34" charset="-122"/>
              <a:ea typeface="微软雅黑" panose="020B0503020204020204" pitchFamily="34" charset="-122"/>
            </a:rPr>
            <a:t>6</a:t>
          </a:r>
          <a:r>
            <a:rPr lang="zh-CN" sz="1400" b="0" dirty="0" smtClean="0">
              <a:latin typeface="微软雅黑" panose="020B0503020204020204" pitchFamily="34" charset="-122"/>
              <a:ea typeface="微软雅黑" panose="020B0503020204020204" pitchFamily="34" charset="-122"/>
            </a:rPr>
            <a:t>月</a:t>
          </a:r>
          <a:r>
            <a:rPr lang="en-US" sz="1400" b="0" dirty="0" smtClean="0">
              <a:latin typeface="微软雅黑" panose="020B0503020204020204" pitchFamily="34" charset="-122"/>
              <a:ea typeface="微软雅黑" panose="020B0503020204020204" pitchFamily="34" charset="-122"/>
            </a:rPr>
            <a:t>21</a:t>
          </a:r>
          <a:r>
            <a:rPr lang="zh-CN" sz="1400" b="0" dirty="0" smtClean="0">
              <a:latin typeface="微软雅黑" panose="020B0503020204020204" pitchFamily="34" charset="-122"/>
              <a:ea typeface="微软雅黑" panose="020B0503020204020204" pitchFamily="34" charset="-122"/>
            </a:rPr>
            <a:t>日在公共数据库生活支付平台中缴纳重修费，否则视为放弃重修，所选课程将从选课系统删除。</a:t>
          </a:r>
          <a:r>
            <a:rPr lang="zh-CN" altLang="en-US" sz="1400" b="0" dirty="0" smtClean="0">
              <a:latin typeface="微软雅黑" panose="020B0503020204020204" pitchFamily="34" charset="-122"/>
              <a:ea typeface="微软雅黑" panose="020B0503020204020204" pitchFamily="34" charset="-122"/>
            </a:rPr>
            <a:t>另外，</a:t>
          </a:r>
          <a:r>
            <a:rPr lang="zh-CN" sz="1400" b="0" dirty="0" smtClean="0">
              <a:latin typeface="微软雅黑" panose="020B0503020204020204" pitchFamily="34" charset="-122"/>
              <a:ea typeface="微软雅黑" panose="020B0503020204020204" pitchFamily="34" charset="-122"/>
            </a:rPr>
            <a:t>暑期重修课程不允许申请免听。</a:t>
          </a:r>
          <a:endParaRPr lang="zh-CN" altLang="en-US" sz="1400" b="0" dirty="0">
            <a:latin typeface="微软雅黑" panose="020B0503020204020204" pitchFamily="34" charset="-122"/>
            <a:ea typeface="微软雅黑" panose="020B0503020204020204" pitchFamily="34" charset="-122"/>
          </a:endParaRPr>
        </a:p>
      </dgm:t>
    </dgm:pt>
    <dgm:pt modelId="{C37A9CC9-95A2-4949-91A4-C05C5ADCA4FB}" type="parTrans" cxnId="{22C7EDC8-9DD6-483A-8540-1510524673FB}">
      <dgm:prSet/>
      <dgm:spPr/>
      <dgm:t>
        <a:bodyPr/>
        <a:lstStyle/>
        <a:p>
          <a:endParaRPr lang="zh-CN" altLang="en-US" b="0">
            <a:latin typeface="微软雅黑" panose="020B0503020204020204" pitchFamily="34" charset="-122"/>
            <a:ea typeface="微软雅黑" panose="020B0503020204020204" pitchFamily="34" charset="-122"/>
          </a:endParaRPr>
        </a:p>
      </dgm:t>
    </dgm:pt>
    <dgm:pt modelId="{BBADF71E-5964-4D28-8BAA-0A1E13D542B9}" type="sibTrans" cxnId="{22C7EDC8-9DD6-483A-8540-1510524673FB}">
      <dgm:prSet/>
      <dgm:spPr/>
      <dgm:t>
        <a:bodyPr/>
        <a:lstStyle/>
        <a:p>
          <a:endParaRPr lang="zh-CN" altLang="en-US" b="0">
            <a:latin typeface="微软雅黑" panose="020B0503020204020204" pitchFamily="34" charset="-122"/>
            <a:ea typeface="微软雅黑" panose="020B0503020204020204" pitchFamily="34" charset="-122"/>
          </a:endParaRPr>
        </a:p>
      </dgm:t>
    </dgm:pt>
    <dgm:pt modelId="{BD113649-4B54-4045-8315-DDDCCFBC5FF1}">
      <dgm:prSet phldrT="[文本]" custT="1"/>
      <dgm:spPr/>
      <dgm:t>
        <a:bodyPr/>
        <a:lstStyle/>
        <a:p>
          <a:r>
            <a:rPr lang="en-US" altLang="zh-CN" sz="1400" b="1" dirty="0" smtClean="0">
              <a:latin typeface="微软雅黑" panose="020B0503020204020204" pitchFamily="34" charset="-122"/>
              <a:ea typeface="微软雅黑" panose="020B0503020204020204" pitchFamily="34" charset="-122"/>
            </a:rPr>
            <a:t>【Q】</a:t>
          </a:r>
          <a:r>
            <a:rPr lang="zh-CN" sz="1400" b="1" dirty="0" smtClean="0">
              <a:latin typeface="微软雅黑" panose="020B0503020204020204" pitchFamily="34" charset="-122"/>
              <a:ea typeface="微软雅黑" panose="020B0503020204020204" pitchFamily="34" charset="-122"/>
            </a:rPr>
            <a:t>暑期短学期课程如何进行考试？</a:t>
          </a:r>
          <a:endParaRPr lang="zh-CN" altLang="en-US" sz="1400" b="1" dirty="0">
            <a:latin typeface="微软雅黑" panose="020B0503020204020204" pitchFamily="34" charset="-122"/>
            <a:ea typeface="微软雅黑" panose="020B0503020204020204" pitchFamily="34" charset="-122"/>
          </a:endParaRPr>
        </a:p>
      </dgm:t>
    </dgm:pt>
    <dgm:pt modelId="{AA36C490-A7B3-4157-91AB-77E13179CB59}" type="parTrans" cxnId="{1321162F-A966-4680-9482-D3F3EDC6ADAD}">
      <dgm:prSet/>
      <dgm:spPr/>
      <dgm:t>
        <a:bodyPr/>
        <a:lstStyle/>
        <a:p>
          <a:endParaRPr lang="zh-CN" altLang="en-US" b="0">
            <a:latin typeface="微软雅黑" panose="020B0503020204020204" pitchFamily="34" charset="-122"/>
            <a:ea typeface="微软雅黑" panose="020B0503020204020204" pitchFamily="34" charset="-122"/>
          </a:endParaRPr>
        </a:p>
      </dgm:t>
    </dgm:pt>
    <dgm:pt modelId="{647E0C5A-B4B0-4651-8E33-B6CAC1C84333}" type="sibTrans" cxnId="{1321162F-A966-4680-9482-D3F3EDC6ADAD}">
      <dgm:prSet/>
      <dgm:spPr/>
      <dgm:t>
        <a:bodyPr/>
        <a:lstStyle/>
        <a:p>
          <a:endParaRPr lang="zh-CN" altLang="en-US" b="0">
            <a:latin typeface="微软雅黑" panose="020B0503020204020204" pitchFamily="34" charset="-122"/>
            <a:ea typeface="微软雅黑" panose="020B0503020204020204" pitchFamily="34" charset="-122"/>
          </a:endParaRPr>
        </a:p>
      </dgm:t>
    </dgm:pt>
    <dgm:pt modelId="{55A05009-10C3-4A67-83C9-D8BDBAACA51B}">
      <dgm:prSet phldrT="[文本]" custT="1"/>
      <dgm:spPr/>
      <dgm:t>
        <a:bodyPr/>
        <a:lstStyle/>
        <a:p>
          <a:r>
            <a:rPr lang="zh-CN" sz="1400" b="0" dirty="0" smtClean="0">
              <a:latin typeface="微软雅黑" panose="020B0503020204020204" pitchFamily="34" charset="-122"/>
              <a:ea typeface="微软雅黑" panose="020B0503020204020204" pitchFamily="34" charset="-122"/>
            </a:rPr>
            <a:t>暑期短学期暑期短学期的课程不单独安排考试周，不另设补、缓考。学生选修暑期短学期课程后，必须参加相应的课程教学活动，完成相应教学要求，按时参加课程考核，课程考核方式由任课教师决定。暑期短学期课程一般在短学期结束前安排随堂考试，任课教师应在考试结束后</a:t>
          </a:r>
          <a:r>
            <a:rPr lang="en-US" sz="1400" b="0" dirty="0" smtClean="0">
              <a:latin typeface="微软雅黑" panose="020B0503020204020204" pitchFamily="34" charset="-122"/>
              <a:ea typeface="微软雅黑" panose="020B0503020204020204" pitchFamily="34" charset="-122"/>
            </a:rPr>
            <a:t>5</a:t>
          </a:r>
          <a:r>
            <a:rPr lang="zh-CN" sz="1400" b="0" dirty="0" smtClean="0">
              <a:latin typeface="微软雅黑" panose="020B0503020204020204" pitchFamily="34" charset="-122"/>
              <a:ea typeface="微软雅黑" panose="020B0503020204020204" pitchFamily="34" charset="-122"/>
            </a:rPr>
            <a:t>个工作日内完成成绩评定。</a:t>
          </a:r>
          <a:endParaRPr lang="zh-CN" altLang="en-US" sz="1400" b="0" dirty="0">
            <a:latin typeface="微软雅黑" panose="020B0503020204020204" pitchFamily="34" charset="-122"/>
            <a:ea typeface="微软雅黑" panose="020B0503020204020204" pitchFamily="34" charset="-122"/>
          </a:endParaRPr>
        </a:p>
      </dgm:t>
    </dgm:pt>
    <dgm:pt modelId="{404E7FC3-29C4-4EDB-95E7-C4F2F9A89938}" type="parTrans" cxnId="{DC000D64-0470-4951-B7EB-7C1C8EF3694F}">
      <dgm:prSet/>
      <dgm:spPr/>
      <dgm:t>
        <a:bodyPr/>
        <a:lstStyle/>
        <a:p>
          <a:endParaRPr lang="zh-CN" altLang="en-US" b="0">
            <a:latin typeface="微软雅黑" panose="020B0503020204020204" pitchFamily="34" charset="-122"/>
            <a:ea typeface="微软雅黑" panose="020B0503020204020204" pitchFamily="34" charset="-122"/>
          </a:endParaRPr>
        </a:p>
      </dgm:t>
    </dgm:pt>
    <dgm:pt modelId="{FF2CFE93-3DA7-4606-8005-5725B6260D6E}" type="sibTrans" cxnId="{DC000D64-0470-4951-B7EB-7C1C8EF3694F}">
      <dgm:prSet/>
      <dgm:spPr/>
      <dgm:t>
        <a:bodyPr/>
        <a:lstStyle/>
        <a:p>
          <a:endParaRPr lang="zh-CN" altLang="en-US" b="0">
            <a:latin typeface="微软雅黑" panose="020B0503020204020204" pitchFamily="34" charset="-122"/>
            <a:ea typeface="微软雅黑" panose="020B0503020204020204" pitchFamily="34" charset="-122"/>
          </a:endParaRPr>
        </a:p>
      </dgm:t>
    </dgm:pt>
    <dgm:pt modelId="{F3AA4811-A270-4AE1-8D0C-ECFEA5277B3B}">
      <dgm:prSet custT="1"/>
      <dgm:spPr/>
      <dgm:t>
        <a:bodyPr/>
        <a:lstStyle/>
        <a:p>
          <a:pPr rtl="0"/>
          <a:r>
            <a:rPr lang="en-US" altLang="zh-CN" sz="1400" b="1" dirty="0" smtClean="0"/>
            <a:t>[</a:t>
          </a:r>
          <a:r>
            <a:rPr lang="en-US" altLang="zh-CN" sz="1400" b="1" dirty="0" smtClean="0">
              <a:latin typeface="微软雅黑" panose="020B0503020204020204" pitchFamily="34" charset="-122"/>
              <a:ea typeface="微软雅黑" panose="020B0503020204020204" pitchFamily="34" charset="-122"/>
            </a:rPr>
            <a:t>Q]</a:t>
          </a:r>
          <a:r>
            <a:rPr lang="zh-CN" sz="1400" b="1" dirty="0" smtClean="0">
              <a:latin typeface="微软雅黑" panose="020B0503020204020204" pitchFamily="34" charset="-122"/>
              <a:ea typeface="微软雅黑" panose="020B0503020204020204" pitchFamily="34" charset="-122"/>
            </a:rPr>
            <a:t> </a:t>
          </a:r>
          <a:r>
            <a:rPr lang="zh-CN" altLang="en-US" sz="1400" b="1" dirty="0" smtClean="0">
              <a:latin typeface="微软雅黑" panose="020B0503020204020204" pitchFamily="34" charset="-122"/>
              <a:ea typeface="微软雅黑" panose="020B0503020204020204" pitchFamily="34" charset="-122"/>
            </a:rPr>
            <a:t>暑期短学期课程如何计算绩点？</a:t>
          </a:r>
          <a:endParaRPr lang="zh-CN" sz="1400" dirty="0">
            <a:latin typeface="微软雅黑" panose="020B0503020204020204" pitchFamily="34" charset="-122"/>
            <a:ea typeface="微软雅黑" panose="020B0503020204020204" pitchFamily="34" charset="-122"/>
          </a:endParaRPr>
        </a:p>
      </dgm:t>
    </dgm:pt>
    <dgm:pt modelId="{FDDC8107-9879-4E94-AEA7-FF9583ADAFDB}" type="parTrans" cxnId="{F604612F-A133-4099-95FC-42C1E7F79150}">
      <dgm:prSet/>
      <dgm:spPr/>
      <dgm:t>
        <a:bodyPr/>
        <a:lstStyle/>
        <a:p>
          <a:endParaRPr lang="zh-CN" altLang="en-US"/>
        </a:p>
      </dgm:t>
    </dgm:pt>
    <dgm:pt modelId="{C49B2707-8D2D-40B1-BB54-519FAEC81BB0}" type="sibTrans" cxnId="{F604612F-A133-4099-95FC-42C1E7F79150}">
      <dgm:prSet/>
      <dgm:spPr/>
      <dgm:t>
        <a:bodyPr/>
        <a:lstStyle/>
        <a:p>
          <a:endParaRPr lang="zh-CN" altLang="en-US"/>
        </a:p>
      </dgm:t>
    </dgm:pt>
    <dgm:pt modelId="{4B7630F5-D8D0-4B4D-BB73-3ED6CE564341}">
      <dgm:prSet custT="1"/>
      <dgm:spPr/>
      <dgm:t>
        <a:bodyPr/>
        <a:lstStyle/>
        <a:p>
          <a:pPr rtl="0"/>
          <a:r>
            <a:rPr lang="zh-CN" altLang="en-US" sz="1400" dirty="0" smtClean="0">
              <a:latin typeface="微软雅黑" panose="020B0503020204020204" pitchFamily="34" charset="-122"/>
              <a:ea typeface="微软雅黑" panose="020B0503020204020204" pitchFamily="34" charset="-122"/>
            </a:rPr>
            <a:t>暑期短学期课程与春秋学期的课程绩点计算方式相同。其中，公共英语和公共计算机课暑期课程不单独进行绩点计算，将参考最近一次相同课程成绩给出绩点。</a:t>
          </a:r>
          <a:endParaRPr lang="zh-CN" sz="1400" dirty="0">
            <a:latin typeface="微软雅黑" panose="020B0503020204020204" pitchFamily="34" charset="-122"/>
            <a:ea typeface="微软雅黑" panose="020B0503020204020204" pitchFamily="34" charset="-122"/>
          </a:endParaRPr>
        </a:p>
      </dgm:t>
    </dgm:pt>
    <dgm:pt modelId="{CB369300-E66B-41D4-929F-4BE672544484}" type="parTrans" cxnId="{DDDB3A4A-926E-44D7-AFD1-6A898EAC3BC0}">
      <dgm:prSet/>
      <dgm:spPr/>
      <dgm:t>
        <a:bodyPr/>
        <a:lstStyle/>
        <a:p>
          <a:endParaRPr lang="zh-CN" altLang="en-US"/>
        </a:p>
      </dgm:t>
    </dgm:pt>
    <dgm:pt modelId="{97A87A7E-13F0-431B-9C80-C76C32B0A03A}" type="sibTrans" cxnId="{DDDB3A4A-926E-44D7-AFD1-6A898EAC3BC0}">
      <dgm:prSet/>
      <dgm:spPr/>
      <dgm:t>
        <a:bodyPr/>
        <a:lstStyle/>
        <a:p>
          <a:endParaRPr lang="zh-CN" altLang="en-US"/>
        </a:p>
      </dgm:t>
    </dgm:pt>
    <dgm:pt modelId="{13AD1A94-C030-4508-B457-6224A79600D6}" type="pres">
      <dgm:prSet presAssocID="{D09FFE6D-9FAF-45A8-9EDD-B8F03118B15E}" presName="linear" presStyleCnt="0">
        <dgm:presLayoutVars>
          <dgm:animLvl val="lvl"/>
          <dgm:resizeHandles val="exact"/>
        </dgm:presLayoutVars>
      </dgm:prSet>
      <dgm:spPr/>
      <dgm:t>
        <a:bodyPr/>
        <a:lstStyle/>
        <a:p>
          <a:endParaRPr lang="zh-CN" altLang="en-US"/>
        </a:p>
      </dgm:t>
    </dgm:pt>
    <dgm:pt modelId="{BA2B54AA-9BAD-42FF-8E58-80F99FE0E9F7}" type="pres">
      <dgm:prSet presAssocID="{CFFBDDFE-0D8E-49C1-9348-AB1E97536F5F}" presName="parentText" presStyleLbl="node1" presStyleIdx="0" presStyleCnt="3" custScaleY="91712">
        <dgm:presLayoutVars>
          <dgm:chMax val="0"/>
          <dgm:bulletEnabled val="1"/>
        </dgm:presLayoutVars>
      </dgm:prSet>
      <dgm:spPr/>
      <dgm:t>
        <a:bodyPr/>
        <a:lstStyle/>
        <a:p>
          <a:endParaRPr lang="zh-CN" altLang="en-US"/>
        </a:p>
      </dgm:t>
    </dgm:pt>
    <dgm:pt modelId="{7252D72B-796D-48F4-9CA1-1FF1BD75F527}" type="pres">
      <dgm:prSet presAssocID="{CFFBDDFE-0D8E-49C1-9348-AB1E97536F5F}" presName="childText" presStyleLbl="revTx" presStyleIdx="0" presStyleCnt="3">
        <dgm:presLayoutVars>
          <dgm:bulletEnabled val="1"/>
        </dgm:presLayoutVars>
      </dgm:prSet>
      <dgm:spPr/>
      <dgm:t>
        <a:bodyPr/>
        <a:lstStyle/>
        <a:p>
          <a:endParaRPr lang="zh-CN" altLang="en-US"/>
        </a:p>
      </dgm:t>
    </dgm:pt>
    <dgm:pt modelId="{61BD27A7-668B-4634-AF3F-4762BC56050C}" type="pres">
      <dgm:prSet presAssocID="{BD113649-4B54-4045-8315-DDDCCFBC5FF1}" presName="parentText" presStyleLbl="node1" presStyleIdx="1" presStyleCnt="3" custScaleY="86041">
        <dgm:presLayoutVars>
          <dgm:chMax val="0"/>
          <dgm:bulletEnabled val="1"/>
        </dgm:presLayoutVars>
      </dgm:prSet>
      <dgm:spPr/>
      <dgm:t>
        <a:bodyPr/>
        <a:lstStyle/>
        <a:p>
          <a:endParaRPr lang="zh-CN" altLang="en-US"/>
        </a:p>
      </dgm:t>
    </dgm:pt>
    <dgm:pt modelId="{9D20D011-DBF2-48D9-9468-6163283F481B}" type="pres">
      <dgm:prSet presAssocID="{BD113649-4B54-4045-8315-DDDCCFBC5FF1}" presName="childText" presStyleLbl="revTx" presStyleIdx="1" presStyleCnt="3">
        <dgm:presLayoutVars>
          <dgm:bulletEnabled val="1"/>
        </dgm:presLayoutVars>
      </dgm:prSet>
      <dgm:spPr/>
      <dgm:t>
        <a:bodyPr/>
        <a:lstStyle/>
        <a:p>
          <a:endParaRPr lang="zh-CN" altLang="en-US"/>
        </a:p>
      </dgm:t>
    </dgm:pt>
    <dgm:pt modelId="{0561479B-75EE-4EB2-B4D4-6AFA75873DBB}" type="pres">
      <dgm:prSet presAssocID="{F3AA4811-A270-4AE1-8D0C-ECFEA5277B3B}" presName="parentText" presStyleLbl="node1" presStyleIdx="2" presStyleCnt="3" custScaleY="82052" custLinFactNeighborX="-33833" custLinFactNeighborY="-1667">
        <dgm:presLayoutVars>
          <dgm:chMax val="0"/>
          <dgm:bulletEnabled val="1"/>
        </dgm:presLayoutVars>
      </dgm:prSet>
      <dgm:spPr/>
      <dgm:t>
        <a:bodyPr/>
        <a:lstStyle/>
        <a:p>
          <a:endParaRPr lang="zh-CN" altLang="en-US"/>
        </a:p>
      </dgm:t>
    </dgm:pt>
    <dgm:pt modelId="{6B037D7F-BC58-4650-885B-F47643FF6589}" type="pres">
      <dgm:prSet presAssocID="{F3AA4811-A270-4AE1-8D0C-ECFEA5277B3B}" presName="childText" presStyleLbl="revTx" presStyleIdx="2" presStyleCnt="3">
        <dgm:presLayoutVars>
          <dgm:bulletEnabled val="1"/>
        </dgm:presLayoutVars>
      </dgm:prSet>
      <dgm:spPr/>
      <dgm:t>
        <a:bodyPr/>
        <a:lstStyle/>
        <a:p>
          <a:endParaRPr lang="zh-CN" altLang="en-US"/>
        </a:p>
      </dgm:t>
    </dgm:pt>
  </dgm:ptLst>
  <dgm:cxnLst>
    <dgm:cxn modelId="{CBBE5AE4-A052-4C40-B9A5-A4B6A0A6ACFB}" type="presOf" srcId="{CFFBDDFE-0D8E-49C1-9348-AB1E97536F5F}" destId="{BA2B54AA-9BAD-42FF-8E58-80F99FE0E9F7}" srcOrd="0" destOrd="0" presId="urn:microsoft.com/office/officeart/2005/8/layout/vList2"/>
    <dgm:cxn modelId="{F604612F-A133-4099-95FC-42C1E7F79150}" srcId="{D09FFE6D-9FAF-45A8-9EDD-B8F03118B15E}" destId="{F3AA4811-A270-4AE1-8D0C-ECFEA5277B3B}" srcOrd="2" destOrd="0" parTransId="{FDDC8107-9879-4E94-AEA7-FF9583ADAFDB}" sibTransId="{C49B2707-8D2D-40B1-BB54-519FAEC81BB0}"/>
    <dgm:cxn modelId="{DDDB3A4A-926E-44D7-AFD1-6A898EAC3BC0}" srcId="{F3AA4811-A270-4AE1-8D0C-ECFEA5277B3B}" destId="{4B7630F5-D8D0-4B4D-BB73-3ED6CE564341}" srcOrd="0" destOrd="0" parTransId="{CB369300-E66B-41D4-929F-4BE672544484}" sibTransId="{97A87A7E-13F0-431B-9C80-C76C32B0A03A}"/>
    <dgm:cxn modelId="{BDBC44B1-5163-4007-9C81-87FF864B6CE6}" srcId="{D09FFE6D-9FAF-45A8-9EDD-B8F03118B15E}" destId="{CFFBDDFE-0D8E-49C1-9348-AB1E97536F5F}" srcOrd="0" destOrd="0" parTransId="{1F5AB4A5-5016-4790-B898-C0CD3394FAF8}" sibTransId="{F727CBC2-854A-40BB-A12C-1F583FA99070}"/>
    <dgm:cxn modelId="{606340D3-A0FB-4FA7-834A-8CEAABEB6034}" type="presOf" srcId="{F3AA4811-A270-4AE1-8D0C-ECFEA5277B3B}" destId="{0561479B-75EE-4EB2-B4D4-6AFA75873DBB}" srcOrd="0" destOrd="0" presId="urn:microsoft.com/office/officeart/2005/8/layout/vList2"/>
    <dgm:cxn modelId="{B02FA3B9-3EF5-40E2-BA32-34B72AEBF98C}" type="presOf" srcId="{523AE6C6-8AB6-4428-916C-E99F1955F502}" destId="{7252D72B-796D-48F4-9CA1-1FF1BD75F527}" srcOrd="0" destOrd="0" presId="urn:microsoft.com/office/officeart/2005/8/layout/vList2"/>
    <dgm:cxn modelId="{358BADBC-13AB-4F84-B071-92D7DD96C1BC}" type="presOf" srcId="{BD113649-4B54-4045-8315-DDDCCFBC5FF1}" destId="{61BD27A7-668B-4634-AF3F-4762BC56050C}" srcOrd="0" destOrd="0" presId="urn:microsoft.com/office/officeart/2005/8/layout/vList2"/>
    <dgm:cxn modelId="{128B1F91-E616-4B77-8660-05F9D9BB135D}" type="presOf" srcId="{55A05009-10C3-4A67-83C9-D8BDBAACA51B}" destId="{9D20D011-DBF2-48D9-9468-6163283F481B}" srcOrd="0" destOrd="0" presId="urn:microsoft.com/office/officeart/2005/8/layout/vList2"/>
    <dgm:cxn modelId="{1321162F-A966-4680-9482-D3F3EDC6ADAD}" srcId="{D09FFE6D-9FAF-45A8-9EDD-B8F03118B15E}" destId="{BD113649-4B54-4045-8315-DDDCCFBC5FF1}" srcOrd="1" destOrd="0" parTransId="{AA36C490-A7B3-4157-91AB-77E13179CB59}" sibTransId="{647E0C5A-B4B0-4651-8E33-B6CAC1C84333}"/>
    <dgm:cxn modelId="{183EB2F3-9CC7-4303-BD77-FE336FA9CAC0}" type="presOf" srcId="{D09FFE6D-9FAF-45A8-9EDD-B8F03118B15E}" destId="{13AD1A94-C030-4508-B457-6224A79600D6}" srcOrd="0" destOrd="0" presId="urn:microsoft.com/office/officeart/2005/8/layout/vList2"/>
    <dgm:cxn modelId="{DC000D64-0470-4951-B7EB-7C1C8EF3694F}" srcId="{BD113649-4B54-4045-8315-DDDCCFBC5FF1}" destId="{55A05009-10C3-4A67-83C9-D8BDBAACA51B}" srcOrd="0" destOrd="0" parTransId="{404E7FC3-29C4-4EDB-95E7-C4F2F9A89938}" sibTransId="{FF2CFE93-3DA7-4606-8005-5725B6260D6E}"/>
    <dgm:cxn modelId="{22C7EDC8-9DD6-483A-8540-1510524673FB}" srcId="{CFFBDDFE-0D8E-49C1-9348-AB1E97536F5F}" destId="{523AE6C6-8AB6-4428-916C-E99F1955F502}" srcOrd="0" destOrd="0" parTransId="{C37A9CC9-95A2-4949-91A4-C05C5ADCA4FB}" sibTransId="{BBADF71E-5964-4D28-8BAA-0A1E13D542B9}"/>
    <dgm:cxn modelId="{787A1FE8-081C-4FAB-9470-813D211ED712}" type="presOf" srcId="{4B7630F5-D8D0-4B4D-BB73-3ED6CE564341}" destId="{6B037D7F-BC58-4650-885B-F47643FF6589}" srcOrd="0" destOrd="0" presId="urn:microsoft.com/office/officeart/2005/8/layout/vList2"/>
    <dgm:cxn modelId="{65550447-1C42-4080-8FFB-4005C3C8DBEF}" type="presParOf" srcId="{13AD1A94-C030-4508-B457-6224A79600D6}" destId="{BA2B54AA-9BAD-42FF-8E58-80F99FE0E9F7}" srcOrd="0" destOrd="0" presId="urn:microsoft.com/office/officeart/2005/8/layout/vList2"/>
    <dgm:cxn modelId="{7C716DA3-E47D-47D2-A3BC-1FBC71B83E66}" type="presParOf" srcId="{13AD1A94-C030-4508-B457-6224A79600D6}" destId="{7252D72B-796D-48F4-9CA1-1FF1BD75F527}" srcOrd="1" destOrd="0" presId="urn:microsoft.com/office/officeart/2005/8/layout/vList2"/>
    <dgm:cxn modelId="{CBB80E5F-7A39-4314-9B53-97ACE90107E3}" type="presParOf" srcId="{13AD1A94-C030-4508-B457-6224A79600D6}" destId="{61BD27A7-668B-4634-AF3F-4762BC56050C}" srcOrd="2" destOrd="0" presId="urn:microsoft.com/office/officeart/2005/8/layout/vList2"/>
    <dgm:cxn modelId="{404E9EEF-A301-4692-8EF0-55894296FED2}" type="presParOf" srcId="{13AD1A94-C030-4508-B457-6224A79600D6}" destId="{9D20D011-DBF2-48D9-9468-6163283F481B}" srcOrd="3" destOrd="0" presId="urn:microsoft.com/office/officeart/2005/8/layout/vList2"/>
    <dgm:cxn modelId="{1F83360A-737B-4E3C-B007-6542E06062FE}" type="presParOf" srcId="{13AD1A94-C030-4508-B457-6224A79600D6}" destId="{0561479B-75EE-4EB2-B4D4-6AFA75873DBB}" srcOrd="4" destOrd="0" presId="urn:microsoft.com/office/officeart/2005/8/layout/vList2"/>
    <dgm:cxn modelId="{97CF2873-A357-4841-8141-95B654658B0C}" type="presParOf" srcId="{13AD1A94-C030-4508-B457-6224A79600D6}" destId="{6B037D7F-BC58-4650-885B-F47643FF6589}"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09FFE6D-9FAF-45A8-9EDD-B8F03118B15E}" type="doc">
      <dgm:prSet loTypeId="urn:microsoft.com/office/officeart/2005/8/layout/vList2" loCatId="list" qsTypeId="urn:microsoft.com/office/officeart/2005/8/quickstyle/simple4" qsCatId="simple" csTypeId="urn:microsoft.com/office/officeart/2005/8/colors/colorful3" csCatId="colorful" phldr="1"/>
      <dgm:spPr/>
      <dgm:t>
        <a:bodyPr/>
        <a:lstStyle/>
        <a:p>
          <a:endParaRPr lang="zh-CN" altLang="en-US"/>
        </a:p>
      </dgm:t>
    </dgm:pt>
    <dgm:pt modelId="{CFFBDDFE-0D8E-49C1-9348-AB1E97536F5F}">
      <dgm:prSet phldrT="[文本]" custT="1"/>
      <dgm:spPr/>
      <dgm:t>
        <a:bodyPr/>
        <a:lstStyle/>
        <a:p>
          <a:r>
            <a:rPr lang="en-US" altLang="zh-CN" sz="1600" b="0" dirty="0" smtClean="0">
              <a:latin typeface="微软雅黑" panose="020B0503020204020204" pitchFamily="34" charset="-122"/>
              <a:ea typeface="微软雅黑" panose="020B0503020204020204" pitchFamily="34" charset="-122"/>
            </a:rPr>
            <a:t>【Q】</a:t>
          </a:r>
          <a:r>
            <a:rPr lang="zh-CN" altLang="en-US" sz="1600" b="1" dirty="0" smtClean="0">
              <a:latin typeface="微软雅黑" panose="020B0503020204020204" pitchFamily="34" charset="-122"/>
              <a:ea typeface="微软雅黑" panose="020B0503020204020204" pitchFamily="34" charset="-122"/>
            </a:rPr>
            <a:t>暑期短学期课程成绩怎么评分和记载？</a:t>
          </a:r>
          <a:endParaRPr lang="zh-CN" altLang="en-US" sz="1600" b="0" dirty="0">
            <a:latin typeface="微软雅黑" panose="020B0503020204020204" pitchFamily="34" charset="-122"/>
            <a:ea typeface="微软雅黑" panose="020B0503020204020204" pitchFamily="34" charset="-122"/>
          </a:endParaRPr>
        </a:p>
      </dgm:t>
    </dgm:pt>
    <dgm:pt modelId="{1F5AB4A5-5016-4790-B898-C0CD3394FAF8}" type="parTrans" cxnId="{BDBC44B1-5163-4007-9C81-87FF864B6CE6}">
      <dgm:prSet/>
      <dgm:spPr/>
      <dgm:t>
        <a:bodyPr/>
        <a:lstStyle/>
        <a:p>
          <a:endParaRPr lang="zh-CN" altLang="en-US" b="0">
            <a:latin typeface="微软雅黑" panose="020B0503020204020204" pitchFamily="34" charset="-122"/>
            <a:ea typeface="微软雅黑" panose="020B0503020204020204" pitchFamily="34" charset="-122"/>
          </a:endParaRPr>
        </a:p>
      </dgm:t>
    </dgm:pt>
    <dgm:pt modelId="{F727CBC2-854A-40BB-A12C-1F583FA99070}" type="sibTrans" cxnId="{BDBC44B1-5163-4007-9C81-87FF864B6CE6}">
      <dgm:prSet/>
      <dgm:spPr/>
      <dgm:t>
        <a:bodyPr/>
        <a:lstStyle/>
        <a:p>
          <a:endParaRPr lang="zh-CN" altLang="en-US" b="0">
            <a:latin typeface="微软雅黑" panose="020B0503020204020204" pitchFamily="34" charset="-122"/>
            <a:ea typeface="微软雅黑" panose="020B0503020204020204" pitchFamily="34" charset="-122"/>
          </a:endParaRPr>
        </a:p>
      </dgm:t>
    </dgm:pt>
    <dgm:pt modelId="{523AE6C6-8AB6-4428-916C-E99F1955F502}">
      <dgm:prSet phldrT="[文本]" custT="1"/>
      <dgm:spPr/>
      <dgm:t>
        <a:bodyPr/>
        <a:lstStyle/>
        <a:p>
          <a:r>
            <a:rPr lang="zh-CN" altLang="en-US" sz="1400" dirty="0" smtClean="0">
              <a:latin typeface="微软雅黑" panose="020B0503020204020204" pitchFamily="34" charset="-122"/>
              <a:ea typeface="微软雅黑" panose="020B0503020204020204" pitchFamily="34" charset="-122"/>
            </a:rPr>
            <a:t>修读培养方案规定的课程，根据规定记录成绩档案；修读培养方案以外的课程，可以在</a:t>
          </a:r>
          <a:r>
            <a:rPr lang="zh-CN" altLang="en-US" sz="1400" b="0" dirty="0" smtClean="0">
              <a:latin typeface="微软雅黑" panose="020B0503020204020204" pitchFamily="34" charset="-122"/>
              <a:ea typeface="微软雅黑" panose="020B0503020204020204" pitchFamily="34" charset="-122"/>
            </a:rPr>
            <a:t>下学期开学第二周</a:t>
          </a:r>
          <a:r>
            <a:rPr lang="zh-CN" altLang="en-US" sz="1400" dirty="0" smtClean="0">
              <a:latin typeface="微软雅黑" panose="020B0503020204020204" pitchFamily="34" charset="-122"/>
              <a:ea typeface="微软雅黑" panose="020B0503020204020204" pitchFamily="34" charset="-122"/>
            </a:rPr>
            <a:t>之前（</a:t>
          </a:r>
          <a:r>
            <a:rPr lang="en-US" altLang="zh-CN" sz="1400" dirty="0" smtClean="0">
              <a:latin typeface="微软雅黑" panose="020B0503020204020204" pitchFamily="34" charset="-122"/>
              <a:ea typeface="微软雅黑" panose="020B0503020204020204" pitchFamily="34" charset="-122"/>
            </a:rPr>
            <a:t>9</a:t>
          </a:r>
          <a:r>
            <a:rPr lang="zh-CN" altLang="en-US" sz="1400" dirty="0" smtClean="0">
              <a:latin typeface="微软雅黑" panose="020B0503020204020204" pitchFamily="34" charset="-122"/>
              <a:ea typeface="微软雅黑" panose="020B0503020204020204" pitchFamily="34" charset="-122"/>
            </a:rPr>
            <a:t>月</a:t>
          </a:r>
          <a:r>
            <a:rPr lang="en-US" altLang="zh-CN" sz="1400" dirty="0" smtClean="0">
              <a:latin typeface="微软雅黑" panose="020B0503020204020204" pitchFamily="34" charset="-122"/>
              <a:ea typeface="微软雅黑" panose="020B0503020204020204" pitchFamily="34" charset="-122"/>
            </a:rPr>
            <a:t>19</a:t>
          </a:r>
          <a:r>
            <a:rPr lang="zh-CN" altLang="en-US" sz="1400" dirty="0" smtClean="0">
              <a:latin typeface="微软雅黑" panose="020B0503020204020204" pitchFamily="34" charset="-122"/>
              <a:ea typeface="微软雅黑" panose="020B0503020204020204" pitchFamily="34" charset="-122"/>
            </a:rPr>
            <a:t>日）向教务处申请暑期所选课程不记录成绩档案，但应按照学分制收费办法纳入学费结算。</a:t>
          </a:r>
          <a:endParaRPr lang="zh-CN" altLang="en-US" sz="1400" b="0" dirty="0">
            <a:latin typeface="微软雅黑" panose="020B0503020204020204" pitchFamily="34" charset="-122"/>
            <a:ea typeface="微软雅黑" panose="020B0503020204020204" pitchFamily="34" charset="-122"/>
          </a:endParaRPr>
        </a:p>
      </dgm:t>
    </dgm:pt>
    <dgm:pt modelId="{C37A9CC9-95A2-4949-91A4-C05C5ADCA4FB}" type="parTrans" cxnId="{22C7EDC8-9DD6-483A-8540-1510524673FB}">
      <dgm:prSet/>
      <dgm:spPr/>
      <dgm:t>
        <a:bodyPr/>
        <a:lstStyle/>
        <a:p>
          <a:endParaRPr lang="zh-CN" altLang="en-US" b="0">
            <a:latin typeface="微软雅黑" panose="020B0503020204020204" pitchFamily="34" charset="-122"/>
            <a:ea typeface="微软雅黑" panose="020B0503020204020204" pitchFamily="34" charset="-122"/>
          </a:endParaRPr>
        </a:p>
      </dgm:t>
    </dgm:pt>
    <dgm:pt modelId="{BBADF71E-5964-4D28-8BAA-0A1E13D542B9}" type="sibTrans" cxnId="{22C7EDC8-9DD6-483A-8540-1510524673FB}">
      <dgm:prSet/>
      <dgm:spPr/>
      <dgm:t>
        <a:bodyPr/>
        <a:lstStyle/>
        <a:p>
          <a:endParaRPr lang="zh-CN" altLang="en-US" b="0">
            <a:latin typeface="微软雅黑" panose="020B0503020204020204" pitchFamily="34" charset="-122"/>
            <a:ea typeface="微软雅黑" panose="020B0503020204020204" pitchFamily="34" charset="-122"/>
          </a:endParaRPr>
        </a:p>
      </dgm:t>
    </dgm:pt>
    <dgm:pt modelId="{BD113649-4B54-4045-8315-DDDCCFBC5FF1}">
      <dgm:prSet phldrT="[文本]" custT="1"/>
      <dgm:spPr/>
      <dgm:t>
        <a:bodyPr/>
        <a:lstStyle/>
        <a:p>
          <a:r>
            <a:rPr lang="en-US" altLang="zh-CN" sz="1400" b="0" dirty="0" smtClean="0">
              <a:latin typeface="微软雅黑" panose="020B0503020204020204" pitchFamily="34" charset="-122"/>
              <a:ea typeface="微软雅黑" panose="020B0503020204020204" pitchFamily="34" charset="-122"/>
            </a:rPr>
            <a:t>【Q】</a:t>
          </a:r>
          <a:r>
            <a:rPr lang="zh-CN" altLang="en-US" sz="1400" b="1" dirty="0" smtClean="0">
              <a:latin typeface="微软雅黑" panose="020B0503020204020204" pitchFamily="34" charset="-122"/>
              <a:ea typeface="微软雅黑" panose="020B0503020204020204" pitchFamily="34" charset="-122"/>
            </a:rPr>
            <a:t>暑期短学期的食宿、校车保障如何？</a:t>
          </a:r>
          <a:endParaRPr lang="zh-CN" altLang="en-US" sz="1400" b="0" dirty="0">
            <a:latin typeface="微软雅黑" panose="020B0503020204020204" pitchFamily="34" charset="-122"/>
            <a:ea typeface="微软雅黑" panose="020B0503020204020204" pitchFamily="34" charset="-122"/>
          </a:endParaRPr>
        </a:p>
      </dgm:t>
    </dgm:pt>
    <dgm:pt modelId="{AA36C490-A7B3-4157-91AB-77E13179CB59}" type="parTrans" cxnId="{1321162F-A966-4680-9482-D3F3EDC6ADAD}">
      <dgm:prSet/>
      <dgm:spPr/>
      <dgm:t>
        <a:bodyPr/>
        <a:lstStyle/>
        <a:p>
          <a:endParaRPr lang="zh-CN" altLang="en-US" b="0">
            <a:latin typeface="微软雅黑" panose="020B0503020204020204" pitchFamily="34" charset="-122"/>
            <a:ea typeface="微软雅黑" panose="020B0503020204020204" pitchFamily="34" charset="-122"/>
          </a:endParaRPr>
        </a:p>
      </dgm:t>
    </dgm:pt>
    <dgm:pt modelId="{647E0C5A-B4B0-4651-8E33-B6CAC1C84333}" type="sibTrans" cxnId="{1321162F-A966-4680-9482-D3F3EDC6ADAD}">
      <dgm:prSet/>
      <dgm:spPr/>
      <dgm:t>
        <a:bodyPr/>
        <a:lstStyle/>
        <a:p>
          <a:endParaRPr lang="zh-CN" altLang="en-US" b="0">
            <a:latin typeface="微软雅黑" panose="020B0503020204020204" pitchFamily="34" charset="-122"/>
            <a:ea typeface="微软雅黑" panose="020B0503020204020204" pitchFamily="34" charset="-122"/>
          </a:endParaRPr>
        </a:p>
      </dgm:t>
    </dgm:pt>
    <dgm:pt modelId="{55A05009-10C3-4A67-83C9-D8BDBAACA51B}">
      <dgm:prSet phldrT="[文本]" custT="1"/>
      <dgm:spPr/>
      <dgm:t>
        <a:bodyPr/>
        <a:lstStyle/>
        <a:p>
          <a:r>
            <a:rPr lang="zh-CN" altLang="en-US" sz="1400" dirty="0" smtClean="0">
              <a:latin typeface="微软雅黑" panose="020B0503020204020204" pitchFamily="34" charset="-122"/>
              <a:ea typeface="微软雅黑" panose="020B0503020204020204" pitchFamily="34" charset="-122"/>
            </a:rPr>
            <a:t>按照</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华东师范大学暑期短学期实施办法</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试行</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规定的要求，在暑期短学期教学期间，学校管理和服务部门根据暑期短学期教学需要提供保障和服务。因此食宿和校车都会有所保障。</a:t>
          </a:r>
          <a:endParaRPr lang="zh-CN" altLang="en-US" sz="1400" b="0" dirty="0">
            <a:latin typeface="微软雅黑" panose="020B0503020204020204" pitchFamily="34" charset="-122"/>
            <a:ea typeface="微软雅黑" panose="020B0503020204020204" pitchFamily="34" charset="-122"/>
          </a:endParaRPr>
        </a:p>
      </dgm:t>
    </dgm:pt>
    <dgm:pt modelId="{404E7FC3-29C4-4EDB-95E7-C4F2F9A89938}" type="parTrans" cxnId="{DC000D64-0470-4951-B7EB-7C1C8EF3694F}">
      <dgm:prSet/>
      <dgm:spPr/>
      <dgm:t>
        <a:bodyPr/>
        <a:lstStyle/>
        <a:p>
          <a:endParaRPr lang="zh-CN" altLang="en-US" b="0">
            <a:latin typeface="微软雅黑" panose="020B0503020204020204" pitchFamily="34" charset="-122"/>
            <a:ea typeface="微软雅黑" panose="020B0503020204020204" pitchFamily="34" charset="-122"/>
          </a:endParaRPr>
        </a:p>
      </dgm:t>
    </dgm:pt>
    <dgm:pt modelId="{FF2CFE93-3DA7-4606-8005-5725B6260D6E}" type="sibTrans" cxnId="{DC000D64-0470-4951-B7EB-7C1C8EF3694F}">
      <dgm:prSet/>
      <dgm:spPr/>
      <dgm:t>
        <a:bodyPr/>
        <a:lstStyle/>
        <a:p>
          <a:endParaRPr lang="zh-CN" altLang="en-US" b="0">
            <a:latin typeface="微软雅黑" panose="020B0503020204020204" pitchFamily="34" charset="-122"/>
            <a:ea typeface="微软雅黑" panose="020B0503020204020204" pitchFamily="34" charset="-122"/>
          </a:endParaRPr>
        </a:p>
      </dgm:t>
    </dgm:pt>
    <dgm:pt modelId="{16E1D1CB-5867-42AE-AB2F-514D47C5E1C2}">
      <dgm:prSet phldrT="[文本]"/>
      <dgm:spPr/>
      <dgm:t>
        <a:bodyPr/>
        <a:lstStyle/>
        <a:p>
          <a:endParaRPr lang="zh-CN" altLang="en-US" sz="1200" b="0" dirty="0">
            <a:latin typeface="微软雅黑" panose="020B0503020204020204" pitchFamily="34" charset="-122"/>
            <a:ea typeface="微软雅黑" panose="020B0503020204020204" pitchFamily="34" charset="-122"/>
          </a:endParaRPr>
        </a:p>
      </dgm:t>
    </dgm:pt>
    <dgm:pt modelId="{5127227A-2944-4965-B347-5CA2C40D5972}" type="parTrans" cxnId="{AA39C0CE-4EAD-4167-9714-F93B9657BDB3}">
      <dgm:prSet/>
      <dgm:spPr/>
      <dgm:t>
        <a:bodyPr/>
        <a:lstStyle/>
        <a:p>
          <a:endParaRPr lang="zh-CN" altLang="en-US" b="0">
            <a:latin typeface="微软雅黑" panose="020B0503020204020204" pitchFamily="34" charset="-122"/>
            <a:ea typeface="微软雅黑" panose="020B0503020204020204" pitchFamily="34" charset="-122"/>
          </a:endParaRPr>
        </a:p>
      </dgm:t>
    </dgm:pt>
    <dgm:pt modelId="{A43391A5-735E-46D5-A403-F50EC3AB437A}" type="sibTrans" cxnId="{AA39C0CE-4EAD-4167-9714-F93B9657BDB3}">
      <dgm:prSet/>
      <dgm:spPr/>
      <dgm:t>
        <a:bodyPr/>
        <a:lstStyle/>
        <a:p>
          <a:endParaRPr lang="zh-CN" altLang="en-US" b="0">
            <a:latin typeface="微软雅黑" panose="020B0503020204020204" pitchFamily="34" charset="-122"/>
            <a:ea typeface="微软雅黑" panose="020B0503020204020204" pitchFamily="34" charset="-122"/>
          </a:endParaRPr>
        </a:p>
      </dgm:t>
    </dgm:pt>
    <dgm:pt modelId="{13AD1A94-C030-4508-B457-6224A79600D6}" type="pres">
      <dgm:prSet presAssocID="{D09FFE6D-9FAF-45A8-9EDD-B8F03118B15E}" presName="linear" presStyleCnt="0">
        <dgm:presLayoutVars>
          <dgm:animLvl val="lvl"/>
          <dgm:resizeHandles val="exact"/>
        </dgm:presLayoutVars>
      </dgm:prSet>
      <dgm:spPr/>
      <dgm:t>
        <a:bodyPr/>
        <a:lstStyle/>
        <a:p>
          <a:endParaRPr lang="zh-CN" altLang="en-US"/>
        </a:p>
      </dgm:t>
    </dgm:pt>
    <dgm:pt modelId="{BA2B54AA-9BAD-42FF-8E58-80F99FE0E9F7}" type="pres">
      <dgm:prSet presAssocID="{CFFBDDFE-0D8E-49C1-9348-AB1E97536F5F}" presName="parentText" presStyleLbl="node1" presStyleIdx="0" presStyleCnt="2" custScaleY="55203">
        <dgm:presLayoutVars>
          <dgm:chMax val="0"/>
          <dgm:bulletEnabled val="1"/>
        </dgm:presLayoutVars>
      </dgm:prSet>
      <dgm:spPr/>
      <dgm:t>
        <a:bodyPr/>
        <a:lstStyle/>
        <a:p>
          <a:endParaRPr lang="zh-CN" altLang="en-US"/>
        </a:p>
      </dgm:t>
    </dgm:pt>
    <dgm:pt modelId="{7252D72B-796D-48F4-9CA1-1FF1BD75F527}" type="pres">
      <dgm:prSet presAssocID="{CFFBDDFE-0D8E-49C1-9348-AB1E97536F5F}" presName="childText" presStyleLbl="revTx" presStyleIdx="0" presStyleCnt="2">
        <dgm:presLayoutVars>
          <dgm:bulletEnabled val="1"/>
        </dgm:presLayoutVars>
      </dgm:prSet>
      <dgm:spPr/>
      <dgm:t>
        <a:bodyPr/>
        <a:lstStyle/>
        <a:p>
          <a:endParaRPr lang="zh-CN" altLang="en-US"/>
        </a:p>
      </dgm:t>
    </dgm:pt>
    <dgm:pt modelId="{61BD27A7-668B-4634-AF3F-4762BC56050C}" type="pres">
      <dgm:prSet presAssocID="{BD113649-4B54-4045-8315-DDDCCFBC5FF1}" presName="parentText" presStyleLbl="node1" presStyleIdx="1" presStyleCnt="2" custScaleY="48905" custLinFactNeighborY="0">
        <dgm:presLayoutVars>
          <dgm:chMax val="0"/>
          <dgm:bulletEnabled val="1"/>
        </dgm:presLayoutVars>
      </dgm:prSet>
      <dgm:spPr/>
      <dgm:t>
        <a:bodyPr/>
        <a:lstStyle/>
        <a:p>
          <a:endParaRPr lang="zh-CN" altLang="en-US"/>
        </a:p>
      </dgm:t>
    </dgm:pt>
    <dgm:pt modelId="{9D20D011-DBF2-48D9-9468-6163283F481B}" type="pres">
      <dgm:prSet presAssocID="{BD113649-4B54-4045-8315-DDDCCFBC5FF1}" presName="childText" presStyleLbl="revTx" presStyleIdx="1" presStyleCnt="2">
        <dgm:presLayoutVars>
          <dgm:bulletEnabled val="1"/>
        </dgm:presLayoutVars>
      </dgm:prSet>
      <dgm:spPr/>
      <dgm:t>
        <a:bodyPr/>
        <a:lstStyle/>
        <a:p>
          <a:endParaRPr lang="zh-CN" altLang="en-US"/>
        </a:p>
      </dgm:t>
    </dgm:pt>
  </dgm:ptLst>
  <dgm:cxnLst>
    <dgm:cxn modelId="{265345ED-3059-4AC9-B17D-7FA28537106E}" type="presOf" srcId="{55A05009-10C3-4A67-83C9-D8BDBAACA51B}" destId="{9D20D011-DBF2-48D9-9468-6163283F481B}" srcOrd="0" destOrd="0" presId="urn:microsoft.com/office/officeart/2005/8/layout/vList2"/>
    <dgm:cxn modelId="{22C7EDC8-9DD6-483A-8540-1510524673FB}" srcId="{CFFBDDFE-0D8E-49C1-9348-AB1E97536F5F}" destId="{523AE6C6-8AB6-4428-916C-E99F1955F502}" srcOrd="0" destOrd="0" parTransId="{C37A9CC9-95A2-4949-91A4-C05C5ADCA4FB}" sibTransId="{BBADF71E-5964-4D28-8BAA-0A1E13D542B9}"/>
    <dgm:cxn modelId="{7B336A87-D088-4C0E-A6E1-08CDE7175F11}" type="presOf" srcId="{D09FFE6D-9FAF-45A8-9EDD-B8F03118B15E}" destId="{13AD1A94-C030-4508-B457-6224A79600D6}" srcOrd="0" destOrd="0" presId="urn:microsoft.com/office/officeart/2005/8/layout/vList2"/>
    <dgm:cxn modelId="{389F05B9-4597-40AA-B6D1-B5DF9C346551}" type="presOf" srcId="{BD113649-4B54-4045-8315-DDDCCFBC5FF1}" destId="{61BD27A7-668B-4634-AF3F-4762BC56050C}" srcOrd="0" destOrd="0" presId="urn:microsoft.com/office/officeart/2005/8/layout/vList2"/>
    <dgm:cxn modelId="{B76C0121-CF99-4CE7-B3A1-F01C44D8FEF7}" type="presOf" srcId="{16E1D1CB-5867-42AE-AB2F-514D47C5E1C2}" destId="{9D20D011-DBF2-48D9-9468-6163283F481B}" srcOrd="0" destOrd="1" presId="urn:microsoft.com/office/officeart/2005/8/layout/vList2"/>
    <dgm:cxn modelId="{1321162F-A966-4680-9482-D3F3EDC6ADAD}" srcId="{D09FFE6D-9FAF-45A8-9EDD-B8F03118B15E}" destId="{BD113649-4B54-4045-8315-DDDCCFBC5FF1}" srcOrd="1" destOrd="0" parTransId="{AA36C490-A7B3-4157-91AB-77E13179CB59}" sibTransId="{647E0C5A-B4B0-4651-8E33-B6CAC1C84333}"/>
    <dgm:cxn modelId="{AA39C0CE-4EAD-4167-9714-F93B9657BDB3}" srcId="{BD113649-4B54-4045-8315-DDDCCFBC5FF1}" destId="{16E1D1CB-5867-42AE-AB2F-514D47C5E1C2}" srcOrd="1" destOrd="0" parTransId="{5127227A-2944-4965-B347-5CA2C40D5972}" sibTransId="{A43391A5-735E-46D5-A403-F50EC3AB437A}"/>
    <dgm:cxn modelId="{BDBC44B1-5163-4007-9C81-87FF864B6CE6}" srcId="{D09FFE6D-9FAF-45A8-9EDD-B8F03118B15E}" destId="{CFFBDDFE-0D8E-49C1-9348-AB1E97536F5F}" srcOrd="0" destOrd="0" parTransId="{1F5AB4A5-5016-4790-B898-C0CD3394FAF8}" sibTransId="{F727CBC2-854A-40BB-A12C-1F583FA99070}"/>
    <dgm:cxn modelId="{E34C499C-AE78-4BD5-BAA9-FE6CC42E5843}" type="presOf" srcId="{CFFBDDFE-0D8E-49C1-9348-AB1E97536F5F}" destId="{BA2B54AA-9BAD-42FF-8E58-80F99FE0E9F7}" srcOrd="0" destOrd="0" presId="urn:microsoft.com/office/officeart/2005/8/layout/vList2"/>
    <dgm:cxn modelId="{BD551C1F-A64B-485D-9C5E-567B6CFA8B6B}" type="presOf" srcId="{523AE6C6-8AB6-4428-916C-E99F1955F502}" destId="{7252D72B-796D-48F4-9CA1-1FF1BD75F527}" srcOrd="0" destOrd="0" presId="urn:microsoft.com/office/officeart/2005/8/layout/vList2"/>
    <dgm:cxn modelId="{DC000D64-0470-4951-B7EB-7C1C8EF3694F}" srcId="{BD113649-4B54-4045-8315-DDDCCFBC5FF1}" destId="{55A05009-10C3-4A67-83C9-D8BDBAACA51B}" srcOrd="0" destOrd="0" parTransId="{404E7FC3-29C4-4EDB-95E7-C4F2F9A89938}" sibTransId="{FF2CFE93-3DA7-4606-8005-5725B6260D6E}"/>
    <dgm:cxn modelId="{1FCD38C0-E296-4A18-8180-9B3F3F155419}" type="presParOf" srcId="{13AD1A94-C030-4508-B457-6224A79600D6}" destId="{BA2B54AA-9BAD-42FF-8E58-80F99FE0E9F7}" srcOrd="0" destOrd="0" presId="urn:microsoft.com/office/officeart/2005/8/layout/vList2"/>
    <dgm:cxn modelId="{7E907EBA-36D0-4A7D-B20C-48A773A55694}" type="presParOf" srcId="{13AD1A94-C030-4508-B457-6224A79600D6}" destId="{7252D72B-796D-48F4-9CA1-1FF1BD75F527}" srcOrd="1" destOrd="0" presId="urn:microsoft.com/office/officeart/2005/8/layout/vList2"/>
    <dgm:cxn modelId="{4CB4D5DA-2433-4BB3-AD08-16EF359D80B6}" type="presParOf" srcId="{13AD1A94-C030-4508-B457-6224A79600D6}" destId="{61BD27A7-668B-4634-AF3F-4762BC56050C}" srcOrd="2" destOrd="0" presId="urn:microsoft.com/office/officeart/2005/8/layout/vList2"/>
    <dgm:cxn modelId="{AEC2E7EC-A48D-46A0-B001-9E98099BB3F3}" type="presParOf" srcId="{13AD1A94-C030-4508-B457-6224A79600D6}" destId="{9D20D011-DBF2-48D9-9468-6163283F481B}"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E15BAA4-7054-4EBA-931D-20AE5E6FD341}" type="doc">
      <dgm:prSet loTypeId="urn:microsoft.com/office/officeart/2008/layout/CaptionedPictures" loCatId="picture" qsTypeId="urn:microsoft.com/office/officeart/2005/8/quickstyle/simple5" qsCatId="simple" csTypeId="urn:microsoft.com/office/officeart/2005/8/colors/accent1_2" csCatId="accent1" phldr="1"/>
      <dgm:spPr/>
      <dgm:t>
        <a:bodyPr/>
        <a:lstStyle/>
        <a:p>
          <a:endParaRPr lang="zh-CN" altLang="en-US"/>
        </a:p>
      </dgm:t>
    </dgm:pt>
    <dgm:pt modelId="{A825F1D9-78A8-4600-A1B7-9CFD7D0EB420}">
      <dgm:prSet phldrT="[文本]"/>
      <dgm:spPr/>
      <dgm:t>
        <a:bodyPr/>
        <a:lstStyle/>
        <a:p>
          <a:r>
            <a:rPr lang="zh-CN" altLang="en-US" b="1" dirty="0" smtClean="0">
              <a:solidFill>
                <a:schemeClr val="accent2">
                  <a:lumMod val="75000"/>
                </a:schemeClr>
              </a:solidFill>
              <a:latin typeface="微软雅黑" panose="020B0503020204020204" pitchFamily="34" charset="-122"/>
              <a:ea typeface="微软雅黑" panose="020B0503020204020204" pitchFamily="34" charset="-122"/>
            </a:rPr>
            <a:t>选课手册</a:t>
          </a:r>
          <a:endParaRPr lang="en-US" altLang="zh-CN" b="1" dirty="0" smtClean="0">
            <a:solidFill>
              <a:schemeClr val="accent2">
                <a:lumMod val="75000"/>
              </a:schemeClr>
            </a:solidFill>
            <a:latin typeface="微软雅黑" panose="020B0503020204020204" pitchFamily="34" charset="-122"/>
            <a:ea typeface="微软雅黑" panose="020B0503020204020204" pitchFamily="34" charset="-122"/>
          </a:endParaRPr>
        </a:p>
      </dgm:t>
    </dgm:pt>
    <dgm:pt modelId="{48644B2B-297F-4A67-ADE6-F82EEA114617}" type="parTrans" cxnId="{E97C939A-E185-4A29-BD3D-D34DF9D87C6A}">
      <dgm:prSet/>
      <dgm:spPr/>
      <dgm:t>
        <a:bodyPr/>
        <a:lstStyle/>
        <a:p>
          <a:endParaRPr lang="zh-CN" altLang="en-US"/>
        </a:p>
      </dgm:t>
    </dgm:pt>
    <dgm:pt modelId="{D939A319-2D11-4F7A-BF0A-641B67E86649}" type="sibTrans" cxnId="{E97C939A-E185-4A29-BD3D-D34DF9D87C6A}">
      <dgm:prSet/>
      <dgm:spPr/>
      <dgm:t>
        <a:bodyPr/>
        <a:lstStyle/>
        <a:p>
          <a:endParaRPr lang="zh-CN" altLang="en-US"/>
        </a:p>
      </dgm:t>
    </dgm:pt>
    <dgm:pt modelId="{866C4B1D-A07D-458A-828F-E4CE6209FD9E}">
      <dgm:prSet phldrT="[文本]"/>
      <dgm:spPr/>
      <dgm:t>
        <a:bodyPr/>
        <a:lstStyle/>
        <a:p>
          <a:r>
            <a:rPr lang="zh-CN" altLang="en-US" b="1" dirty="0" smtClean="0">
              <a:solidFill>
                <a:schemeClr val="accent2">
                  <a:lumMod val="75000"/>
                </a:schemeClr>
              </a:solidFill>
              <a:latin typeface="微软雅黑" panose="020B0503020204020204" pitchFamily="34" charset="-122"/>
              <a:ea typeface="微软雅黑" panose="020B0503020204020204" pitchFamily="34" charset="-122"/>
            </a:rPr>
            <a:t>多彩海报</a:t>
          </a:r>
          <a:endParaRPr lang="zh-CN" altLang="en-US" b="1" dirty="0">
            <a:solidFill>
              <a:schemeClr val="accent2">
                <a:lumMod val="75000"/>
              </a:schemeClr>
            </a:solidFill>
            <a:latin typeface="微软雅黑" panose="020B0503020204020204" pitchFamily="34" charset="-122"/>
            <a:ea typeface="微软雅黑" panose="020B0503020204020204" pitchFamily="34" charset="-122"/>
          </a:endParaRPr>
        </a:p>
      </dgm:t>
    </dgm:pt>
    <dgm:pt modelId="{809DB1B1-0137-43D1-BD77-C6E4C93668A5}" type="parTrans" cxnId="{E5EB44B9-FFE6-4681-8FAF-071EB66B2488}">
      <dgm:prSet/>
      <dgm:spPr/>
      <dgm:t>
        <a:bodyPr/>
        <a:lstStyle/>
        <a:p>
          <a:endParaRPr lang="zh-CN" altLang="en-US"/>
        </a:p>
      </dgm:t>
    </dgm:pt>
    <dgm:pt modelId="{8E83F4B0-3C47-48AB-956D-76CC0B5EC6D8}" type="sibTrans" cxnId="{E5EB44B9-FFE6-4681-8FAF-071EB66B2488}">
      <dgm:prSet/>
      <dgm:spPr/>
      <dgm:t>
        <a:bodyPr/>
        <a:lstStyle/>
        <a:p>
          <a:endParaRPr lang="zh-CN" altLang="en-US"/>
        </a:p>
      </dgm:t>
    </dgm:pt>
    <dgm:pt modelId="{4C792FFF-A2EE-481A-96EA-0987D8E4132B}">
      <dgm:prSet phldrT="[文本]"/>
      <dgm:spPr/>
      <dgm:t>
        <a:bodyPr/>
        <a:lstStyle/>
        <a:p>
          <a:r>
            <a:rPr lang="zh-CN" altLang="en-US" b="1" dirty="0" smtClean="0">
              <a:solidFill>
                <a:schemeClr val="accent2">
                  <a:lumMod val="75000"/>
                </a:schemeClr>
              </a:solidFill>
              <a:latin typeface="微软雅黑" panose="020B0503020204020204" pitchFamily="34" charset="-122"/>
              <a:ea typeface="微软雅黑" panose="020B0503020204020204" pitchFamily="34" charset="-122"/>
            </a:rPr>
            <a:t>精美展板</a:t>
          </a:r>
          <a:endParaRPr lang="zh-CN" altLang="en-US" b="1" dirty="0">
            <a:solidFill>
              <a:schemeClr val="accent2">
                <a:lumMod val="75000"/>
              </a:schemeClr>
            </a:solidFill>
            <a:latin typeface="微软雅黑" panose="020B0503020204020204" pitchFamily="34" charset="-122"/>
            <a:ea typeface="微软雅黑" panose="020B0503020204020204" pitchFamily="34" charset="-122"/>
          </a:endParaRPr>
        </a:p>
      </dgm:t>
    </dgm:pt>
    <dgm:pt modelId="{B2E8C385-614F-4413-851D-83DCCB8BA3B6}" type="parTrans" cxnId="{52F1DCD8-E7CE-4C4E-A4C4-839D1C3E9841}">
      <dgm:prSet/>
      <dgm:spPr/>
      <dgm:t>
        <a:bodyPr/>
        <a:lstStyle/>
        <a:p>
          <a:endParaRPr lang="zh-CN" altLang="en-US"/>
        </a:p>
      </dgm:t>
    </dgm:pt>
    <dgm:pt modelId="{EFD00E07-7BC1-4787-B812-AA83233C53AA}" type="sibTrans" cxnId="{52F1DCD8-E7CE-4C4E-A4C4-839D1C3E9841}">
      <dgm:prSet/>
      <dgm:spPr/>
      <dgm:t>
        <a:bodyPr/>
        <a:lstStyle/>
        <a:p>
          <a:endParaRPr lang="zh-CN" altLang="en-US"/>
        </a:p>
      </dgm:t>
    </dgm:pt>
    <dgm:pt modelId="{8E27C2F5-0E79-4433-977F-CF3240EBB307}">
      <dgm:prSet phldrT="[文本]"/>
      <dgm:spPr/>
      <dgm:t>
        <a:bodyPr/>
        <a:lstStyle/>
        <a:p>
          <a:r>
            <a:rPr lang="zh-CN" altLang="en-US" b="1" dirty="0" smtClean="0">
              <a:solidFill>
                <a:schemeClr val="accent2">
                  <a:lumMod val="75000"/>
                </a:schemeClr>
              </a:solidFill>
              <a:latin typeface="微软雅黑" panose="020B0503020204020204" pitchFamily="34" charset="-122"/>
              <a:ea typeface="微软雅黑" panose="020B0503020204020204" pitchFamily="34" charset="-122"/>
            </a:rPr>
            <a:t>  微信平台</a:t>
          </a:r>
          <a:endParaRPr lang="zh-CN" altLang="en-US" b="1" dirty="0">
            <a:solidFill>
              <a:schemeClr val="accent2">
                <a:lumMod val="75000"/>
              </a:schemeClr>
            </a:solidFill>
            <a:latin typeface="微软雅黑" panose="020B0503020204020204" pitchFamily="34" charset="-122"/>
            <a:ea typeface="微软雅黑" panose="020B0503020204020204" pitchFamily="34" charset="-122"/>
          </a:endParaRPr>
        </a:p>
      </dgm:t>
    </dgm:pt>
    <dgm:pt modelId="{FD250459-763B-4D47-A109-79D8401AA6A7}" type="parTrans" cxnId="{73938B87-A983-4C31-AF74-4C3BA867AEB0}">
      <dgm:prSet/>
      <dgm:spPr/>
      <dgm:t>
        <a:bodyPr/>
        <a:lstStyle/>
        <a:p>
          <a:endParaRPr lang="zh-CN" altLang="en-US"/>
        </a:p>
      </dgm:t>
    </dgm:pt>
    <dgm:pt modelId="{BA38C115-1927-425B-BC1A-84D562982A7E}" type="sibTrans" cxnId="{73938B87-A983-4C31-AF74-4C3BA867AEB0}">
      <dgm:prSet/>
      <dgm:spPr/>
      <dgm:t>
        <a:bodyPr/>
        <a:lstStyle/>
        <a:p>
          <a:endParaRPr lang="zh-CN" altLang="en-US"/>
        </a:p>
      </dgm:t>
    </dgm:pt>
    <dgm:pt modelId="{0842991C-CD22-4539-82CA-10BC97D6B14D}" type="pres">
      <dgm:prSet presAssocID="{EE15BAA4-7054-4EBA-931D-20AE5E6FD341}" presName="Name0" presStyleCnt="0">
        <dgm:presLayoutVars>
          <dgm:chMax/>
          <dgm:chPref/>
          <dgm:dir/>
        </dgm:presLayoutVars>
      </dgm:prSet>
      <dgm:spPr/>
      <dgm:t>
        <a:bodyPr/>
        <a:lstStyle/>
        <a:p>
          <a:endParaRPr lang="zh-CN" altLang="en-US"/>
        </a:p>
      </dgm:t>
    </dgm:pt>
    <dgm:pt modelId="{096EC0B3-2954-4A77-BB41-C13FED743F41}" type="pres">
      <dgm:prSet presAssocID="{A825F1D9-78A8-4600-A1B7-9CFD7D0EB420}" presName="composite" presStyleCnt="0">
        <dgm:presLayoutVars>
          <dgm:chMax val="1"/>
          <dgm:chPref val="1"/>
        </dgm:presLayoutVars>
      </dgm:prSet>
      <dgm:spPr/>
    </dgm:pt>
    <dgm:pt modelId="{C9CCB4B4-3794-4DA7-82B1-9B9591FCC464}" type="pres">
      <dgm:prSet presAssocID="{A825F1D9-78A8-4600-A1B7-9CFD7D0EB420}" presName="Accent" presStyleLbl="trAlignAcc1" presStyleIdx="0" presStyleCnt="4" custScaleX="118967" custScaleY="132567">
        <dgm:presLayoutVars>
          <dgm:chMax val="0"/>
          <dgm:chPref val="0"/>
        </dgm:presLayoutVars>
      </dgm:prSet>
      <dgm:spPr/>
    </dgm:pt>
    <dgm:pt modelId="{198AF767-E043-44A7-9769-C482E864C387}" type="pres">
      <dgm:prSet presAssocID="{A825F1D9-78A8-4600-A1B7-9CFD7D0EB420}" presName="Image" presStyleLbl="alignImgPlace1" presStyleIdx="0" presStyleCnt="4" custScaleY="151313">
        <dgm:presLayoutVars>
          <dgm:chMax val="0"/>
          <dgm:chPref val="0"/>
        </dgm:presLayoutVars>
      </dgm:prSet>
      <dgm:spPr>
        <a:blipFill rotWithShape="1">
          <a:blip xmlns:r="http://schemas.openxmlformats.org/officeDocument/2006/relationships" r:embed="rId1"/>
          <a:stretch>
            <a:fillRect/>
          </a:stretch>
        </a:blipFill>
      </dgm:spPr>
      <dgm:t>
        <a:bodyPr/>
        <a:lstStyle/>
        <a:p>
          <a:endParaRPr lang="zh-CN" altLang="en-US"/>
        </a:p>
      </dgm:t>
    </dgm:pt>
    <dgm:pt modelId="{00BF135F-3254-41C6-96E9-DD16F31E2407}" type="pres">
      <dgm:prSet presAssocID="{A825F1D9-78A8-4600-A1B7-9CFD7D0EB420}" presName="ChildComposite" presStyleCnt="0"/>
      <dgm:spPr/>
    </dgm:pt>
    <dgm:pt modelId="{1CB6E6AC-F065-448B-9350-0DD202ED70D5}" type="pres">
      <dgm:prSet presAssocID="{A825F1D9-78A8-4600-A1B7-9CFD7D0EB420}" presName="Child" presStyleLbl="node1" presStyleIdx="0" presStyleCnt="0">
        <dgm:presLayoutVars>
          <dgm:chMax val="0"/>
          <dgm:chPref val="0"/>
          <dgm:bulletEnabled val="1"/>
        </dgm:presLayoutVars>
      </dgm:prSet>
      <dgm:spPr/>
    </dgm:pt>
    <dgm:pt modelId="{1ED2C56B-D01F-446C-B69D-AAED2705AE14}" type="pres">
      <dgm:prSet presAssocID="{A825F1D9-78A8-4600-A1B7-9CFD7D0EB420}" presName="Parent" presStyleLbl="revTx" presStyleIdx="0" presStyleCnt="4" custLinFactNeighborY="47898">
        <dgm:presLayoutVars>
          <dgm:chMax val="1"/>
          <dgm:chPref val="0"/>
          <dgm:bulletEnabled val="1"/>
        </dgm:presLayoutVars>
      </dgm:prSet>
      <dgm:spPr/>
      <dgm:t>
        <a:bodyPr/>
        <a:lstStyle/>
        <a:p>
          <a:endParaRPr lang="zh-CN" altLang="en-US"/>
        </a:p>
      </dgm:t>
    </dgm:pt>
    <dgm:pt modelId="{6C9301FB-7DDF-44BE-982E-CFE2CEA17A8B}" type="pres">
      <dgm:prSet presAssocID="{D939A319-2D11-4F7A-BF0A-641B67E86649}" presName="sibTrans" presStyleCnt="0"/>
      <dgm:spPr/>
    </dgm:pt>
    <dgm:pt modelId="{37ED9032-D696-4759-A87C-98FBE81DFFEE}" type="pres">
      <dgm:prSet presAssocID="{866C4B1D-A07D-458A-828F-E4CE6209FD9E}" presName="composite" presStyleCnt="0">
        <dgm:presLayoutVars>
          <dgm:chMax val="1"/>
          <dgm:chPref val="1"/>
        </dgm:presLayoutVars>
      </dgm:prSet>
      <dgm:spPr/>
    </dgm:pt>
    <dgm:pt modelId="{1F29CC7E-0AE0-4EAE-99D6-55123E26E365}" type="pres">
      <dgm:prSet presAssocID="{866C4B1D-A07D-458A-828F-E4CE6209FD9E}" presName="Accent" presStyleLbl="trAlignAcc1" presStyleIdx="1" presStyleCnt="4" custScaleX="107257" custScaleY="132409">
        <dgm:presLayoutVars>
          <dgm:chMax val="0"/>
          <dgm:chPref val="0"/>
        </dgm:presLayoutVars>
      </dgm:prSet>
      <dgm:spPr/>
    </dgm:pt>
    <dgm:pt modelId="{F95A3FD4-3672-41DB-B672-C2C6DF89B423}" type="pres">
      <dgm:prSet presAssocID="{866C4B1D-A07D-458A-828F-E4CE6209FD9E}" presName="Image" presStyleLbl="alignImgPlace1" presStyleIdx="1" presStyleCnt="4" custScaleX="94881" custScaleY="146373" custLinFactNeighborX="2504" custLinFactNeighborY="-1474">
        <dgm:presLayoutVars>
          <dgm:chMax val="0"/>
          <dgm:chPref val="0"/>
        </dgm:presLayoutVars>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t>
        <a:bodyPr/>
        <a:lstStyle/>
        <a:p>
          <a:endParaRPr lang="zh-CN" altLang="en-US"/>
        </a:p>
      </dgm:t>
    </dgm:pt>
    <dgm:pt modelId="{BA04D93D-DD1E-4B13-9E93-234BC1EF68A8}" type="pres">
      <dgm:prSet presAssocID="{866C4B1D-A07D-458A-828F-E4CE6209FD9E}" presName="ChildComposite" presStyleCnt="0"/>
      <dgm:spPr/>
    </dgm:pt>
    <dgm:pt modelId="{7CCF6C8B-2867-4FAD-BFB2-D356BABDC1CE}" type="pres">
      <dgm:prSet presAssocID="{866C4B1D-A07D-458A-828F-E4CE6209FD9E}" presName="Child" presStyleLbl="node1" presStyleIdx="0" presStyleCnt="0">
        <dgm:presLayoutVars>
          <dgm:chMax val="0"/>
          <dgm:chPref val="0"/>
          <dgm:bulletEnabled val="1"/>
        </dgm:presLayoutVars>
      </dgm:prSet>
      <dgm:spPr/>
    </dgm:pt>
    <dgm:pt modelId="{89ED7059-7A01-49E6-AD87-FAABD8DCFD26}" type="pres">
      <dgm:prSet presAssocID="{866C4B1D-A07D-458A-828F-E4CE6209FD9E}" presName="Parent" presStyleLbl="revTx" presStyleIdx="1" presStyleCnt="4" custScaleY="73936" custLinFactNeighborY="54994">
        <dgm:presLayoutVars>
          <dgm:chMax val="1"/>
          <dgm:chPref val="0"/>
          <dgm:bulletEnabled val="1"/>
        </dgm:presLayoutVars>
      </dgm:prSet>
      <dgm:spPr/>
      <dgm:t>
        <a:bodyPr/>
        <a:lstStyle/>
        <a:p>
          <a:endParaRPr lang="zh-CN" altLang="en-US"/>
        </a:p>
      </dgm:t>
    </dgm:pt>
    <dgm:pt modelId="{1D25D3D9-EFEB-41EB-A999-416D575CF70A}" type="pres">
      <dgm:prSet presAssocID="{8E83F4B0-3C47-48AB-956D-76CC0B5EC6D8}" presName="sibTrans" presStyleCnt="0"/>
      <dgm:spPr/>
    </dgm:pt>
    <dgm:pt modelId="{3E9F4D44-63B8-4B3C-B546-A32FA2EB779A}" type="pres">
      <dgm:prSet presAssocID="{4C792FFF-A2EE-481A-96EA-0987D8E4132B}" presName="composite" presStyleCnt="0">
        <dgm:presLayoutVars>
          <dgm:chMax val="1"/>
          <dgm:chPref val="1"/>
        </dgm:presLayoutVars>
      </dgm:prSet>
      <dgm:spPr/>
    </dgm:pt>
    <dgm:pt modelId="{7C74AC8C-9155-4B5A-ADFF-DAB32F0FD767}" type="pres">
      <dgm:prSet presAssocID="{4C792FFF-A2EE-481A-96EA-0987D8E4132B}" presName="Accent" presStyleLbl="trAlignAcc1" presStyleIdx="2" presStyleCnt="4" custScaleX="107517" custScaleY="131451">
        <dgm:presLayoutVars>
          <dgm:chMax val="0"/>
          <dgm:chPref val="0"/>
        </dgm:presLayoutVars>
      </dgm:prSet>
      <dgm:spPr/>
    </dgm:pt>
    <dgm:pt modelId="{87831924-91BC-485D-ABAD-050A86BE4229}" type="pres">
      <dgm:prSet presAssocID="{4C792FFF-A2EE-481A-96EA-0987D8E4132B}" presName="Image" presStyleLbl="alignImgPlace1" presStyleIdx="2" presStyleCnt="4" custScaleX="96923" custScaleY="154705" custLinFactNeighborY="9664">
        <dgm:presLayoutVars>
          <dgm:chMax val="0"/>
          <dgm:chPref val="0"/>
        </dgm:presLayoutVars>
      </dgm:prSet>
      <dgm:spPr>
        <a:blipFill rotWithShape="1">
          <a:blip xmlns:r="http://schemas.openxmlformats.org/officeDocument/2006/relationships" r:embed="rId3"/>
          <a:stretch>
            <a:fillRect/>
          </a:stretch>
        </a:blipFill>
      </dgm:spPr>
      <dgm:t>
        <a:bodyPr/>
        <a:lstStyle/>
        <a:p>
          <a:endParaRPr lang="zh-CN" altLang="en-US"/>
        </a:p>
      </dgm:t>
    </dgm:pt>
    <dgm:pt modelId="{CF5002D5-7421-4C71-A59C-DE453549E229}" type="pres">
      <dgm:prSet presAssocID="{4C792FFF-A2EE-481A-96EA-0987D8E4132B}" presName="ChildComposite" presStyleCnt="0"/>
      <dgm:spPr/>
    </dgm:pt>
    <dgm:pt modelId="{E26F4030-1C9E-47E3-9504-A1F9121AC72B}" type="pres">
      <dgm:prSet presAssocID="{4C792FFF-A2EE-481A-96EA-0987D8E4132B}" presName="Child" presStyleLbl="node1" presStyleIdx="0" presStyleCnt="0">
        <dgm:presLayoutVars>
          <dgm:chMax val="0"/>
          <dgm:chPref val="0"/>
          <dgm:bulletEnabled val="1"/>
        </dgm:presLayoutVars>
      </dgm:prSet>
      <dgm:spPr/>
    </dgm:pt>
    <dgm:pt modelId="{28225F9D-E817-4ED6-9AC4-4A74DEEAB1F1}" type="pres">
      <dgm:prSet presAssocID="{4C792FFF-A2EE-481A-96EA-0987D8E4132B}" presName="Parent" presStyleLbl="revTx" presStyleIdx="2" presStyleCnt="4" custLinFactNeighborY="53891">
        <dgm:presLayoutVars>
          <dgm:chMax val="1"/>
          <dgm:chPref val="0"/>
          <dgm:bulletEnabled val="1"/>
        </dgm:presLayoutVars>
      </dgm:prSet>
      <dgm:spPr/>
      <dgm:t>
        <a:bodyPr/>
        <a:lstStyle/>
        <a:p>
          <a:endParaRPr lang="zh-CN" altLang="en-US"/>
        </a:p>
      </dgm:t>
    </dgm:pt>
    <dgm:pt modelId="{5239CD94-3BD2-4E41-9B73-1D7A1BE72E36}" type="pres">
      <dgm:prSet presAssocID="{EFD00E07-7BC1-4787-B812-AA83233C53AA}" presName="sibTrans" presStyleCnt="0"/>
      <dgm:spPr/>
    </dgm:pt>
    <dgm:pt modelId="{BE08296D-8EAD-41A8-9B1A-11DBB72B4E69}" type="pres">
      <dgm:prSet presAssocID="{8E27C2F5-0E79-4433-977F-CF3240EBB307}" presName="composite" presStyleCnt="0">
        <dgm:presLayoutVars>
          <dgm:chMax val="1"/>
          <dgm:chPref val="1"/>
        </dgm:presLayoutVars>
      </dgm:prSet>
      <dgm:spPr/>
    </dgm:pt>
    <dgm:pt modelId="{6FB53F30-1D2F-4BCD-A080-4E1E6A0F10B6}" type="pres">
      <dgm:prSet presAssocID="{8E27C2F5-0E79-4433-977F-CF3240EBB307}" presName="Accent" presStyleLbl="trAlignAcc1" presStyleIdx="3" presStyleCnt="4" custScaleX="104533" custLinFactNeighborX="5700" custLinFactNeighborY="-7450">
        <dgm:presLayoutVars>
          <dgm:chMax val="0"/>
          <dgm:chPref val="0"/>
        </dgm:presLayoutVars>
      </dgm:prSet>
      <dgm:spPr/>
    </dgm:pt>
    <dgm:pt modelId="{39785280-A13D-42AB-B7C6-7D52E650B569}" type="pres">
      <dgm:prSet presAssocID="{8E27C2F5-0E79-4433-977F-CF3240EBB307}" presName="Image" presStyleLbl="alignImgPlace1" presStyleIdx="3" presStyleCnt="4" custScaleX="71115" custScaleY="121481" custLinFactNeighborX="5788" custLinFactNeighborY="7651">
        <dgm:presLayoutVars>
          <dgm:chMax val="0"/>
          <dgm:chPref val="0"/>
        </dgm:presLayoutVars>
      </dgm:prSet>
      <dgm:spPr/>
      <dgm:t>
        <a:bodyPr/>
        <a:lstStyle/>
        <a:p>
          <a:endParaRPr lang="zh-CN" altLang="en-US"/>
        </a:p>
      </dgm:t>
    </dgm:pt>
    <dgm:pt modelId="{B3248E96-8FF4-4373-BE08-EB791702F9B7}" type="pres">
      <dgm:prSet presAssocID="{8E27C2F5-0E79-4433-977F-CF3240EBB307}" presName="ChildComposite" presStyleCnt="0"/>
      <dgm:spPr/>
    </dgm:pt>
    <dgm:pt modelId="{5469C3FA-1DD8-46BC-B400-E15ECF6FDA93}" type="pres">
      <dgm:prSet presAssocID="{8E27C2F5-0E79-4433-977F-CF3240EBB307}" presName="Child" presStyleLbl="node1" presStyleIdx="0" presStyleCnt="0">
        <dgm:presLayoutVars>
          <dgm:chMax val="0"/>
          <dgm:chPref val="0"/>
          <dgm:bulletEnabled val="1"/>
        </dgm:presLayoutVars>
      </dgm:prSet>
      <dgm:spPr/>
    </dgm:pt>
    <dgm:pt modelId="{189B8299-101C-4BF6-B4D3-010FCA48276B}" type="pres">
      <dgm:prSet presAssocID="{8E27C2F5-0E79-4433-977F-CF3240EBB307}" presName="Parent" presStyleLbl="revTx" presStyleIdx="3" presStyleCnt="4" custScaleY="83272" custLinFactNeighborX="1156" custLinFactNeighborY="26192">
        <dgm:presLayoutVars>
          <dgm:chMax val="1"/>
          <dgm:chPref val="0"/>
          <dgm:bulletEnabled val="1"/>
        </dgm:presLayoutVars>
      </dgm:prSet>
      <dgm:spPr/>
      <dgm:t>
        <a:bodyPr/>
        <a:lstStyle/>
        <a:p>
          <a:endParaRPr lang="zh-CN" altLang="en-US"/>
        </a:p>
      </dgm:t>
    </dgm:pt>
  </dgm:ptLst>
  <dgm:cxnLst>
    <dgm:cxn modelId="{BB2EEAC3-79D4-405C-87C2-4EE33EA2CF94}" type="presOf" srcId="{A825F1D9-78A8-4600-A1B7-9CFD7D0EB420}" destId="{1ED2C56B-D01F-446C-B69D-AAED2705AE14}" srcOrd="0" destOrd="0" presId="urn:microsoft.com/office/officeart/2008/layout/CaptionedPictures"/>
    <dgm:cxn modelId="{B43D41D9-9C44-4E22-81E8-1BAB920C85CA}" type="presOf" srcId="{EE15BAA4-7054-4EBA-931D-20AE5E6FD341}" destId="{0842991C-CD22-4539-82CA-10BC97D6B14D}" srcOrd="0" destOrd="0" presId="urn:microsoft.com/office/officeart/2008/layout/CaptionedPictures"/>
    <dgm:cxn modelId="{9E4DFFE5-F870-40A8-9EBC-7B1FA69400C3}" type="presOf" srcId="{866C4B1D-A07D-458A-828F-E4CE6209FD9E}" destId="{89ED7059-7A01-49E6-AD87-FAABD8DCFD26}" srcOrd="0" destOrd="0" presId="urn:microsoft.com/office/officeart/2008/layout/CaptionedPictures"/>
    <dgm:cxn modelId="{9F924137-2324-4209-BCB1-451AB13EF235}" type="presOf" srcId="{8E27C2F5-0E79-4433-977F-CF3240EBB307}" destId="{189B8299-101C-4BF6-B4D3-010FCA48276B}" srcOrd="0" destOrd="0" presId="urn:microsoft.com/office/officeart/2008/layout/CaptionedPictures"/>
    <dgm:cxn modelId="{E5EB44B9-FFE6-4681-8FAF-071EB66B2488}" srcId="{EE15BAA4-7054-4EBA-931D-20AE5E6FD341}" destId="{866C4B1D-A07D-458A-828F-E4CE6209FD9E}" srcOrd="1" destOrd="0" parTransId="{809DB1B1-0137-43D1-BD77-C6E4C93668A5}" sibTransId="{8E83F4B0-3C47-48AB-956D-76CC0B5EC6D8}"/>
    <dgm:cxn modelId="{10B4A0B3-1AD6-45D2-AE45-77554E4FD28E}" type="presOf" srcId="{4C792FFF-A2EE-481A-96EA-0987D8E4132B}" destId="{28225F9D-E817-4ED6-9AC4-4A74DEEAB1F1}" srcOrd="0" destOrd="0" presId="urn:microsoft.com/office/officeart/2008/layout/CaptionedPictures"/>
    <dgm:cxn modelId="{E97C939A-E185-4A29-BD3D-D34DF9D87C6A}" srcId="{EE15BAA4-7054-4EBA-931D-20AE5E6FD341}" destId="{A825F1D9-78A8-4600-A1B7-9CFD7D0EB420}" srcOrd="0" destOrd="0" parTransId="{48644B2B-297F-4A67-ADE6-F82EEA114617}" sibTransId="{D939A319-2D11-4F7A-BF0A-641B67E86649}"/>
    <dgm:cxn modelId="{73938B87-A983-4C31-AF74-4C3BA867AEB0}" srcId="{EE15BAA4-7054-4EBA-931D-20AE5E6FD341}" destId="{8E27C2F5-0E79-4433-977F-CF3240EBB307}" srcOrd="3" destOrd="0" parTransId="{FD250459-763B-4D47-A109-79D8401AA6A7}" sibTransId="{BA38C115-1927-425B-BC1A-84D562982A7E}"/>
    <dgm:cxn modelId="{52F1DCD8-E7CE-4C4E-A4C4-839D1C3E9841}" srcId="{EE15BAA4-7054-4EBA-931D-20AE5E6FD341}" destId="{4C792FFF-A2EE-481A-96EA-0987D8E4132B}" srcOrd="2" destOrd="0" parTransId="{B2E8C385-614F-4413-851D-83DCCB8BA3B6}" sibTransId="{EFD00E07-7BC1-4787-B812-AA83233C53AA}"/>
    <dgm:cxn modelId="{1D0FCEA6-DDC3-41FA-AD42-7A5856C23F17}" type="presParOf" srcId="{0842991C-CD22-4539-82CA-10BC97D6B14D}" destId="{096EC0B3-2954-4A77-BB41-C13FED743F41}" srcOrd="0" destOrd="0" presId="urn:microsoft.com/office/officeart/2008/layout/CaptionedPictures"/>
    <dgm:cxn modelId="{41E4574E-8CCC-4857-8E92-D4AA7D2E94B0}" type="presParOf" srcId="{096EC0B3-2954-4A77-BB41-C13FED743F41}" destId="{C9CCB4B4-3794-4DA7-82B1-9B9591FCC464}" srcOrd="0" destOrd="0" presId="urn:microsoft.com/office/officeart/2008/layout/CaptionedPictures"/>
    <dgm:cxn modelId="{56C308D7-D032-4BA5-9792-F36C756221FC}" type="presParOf" srcId="{096EC0B3-2954-4A77-BB41-C13FED743F41}" destId="{198AF767-E043-44A7-9769-C482E864C387}" srcOrd="1" destOrd="0" presId="urn:microsoft.com/office/officeart/2008/layout/CaptionedPictures"/>
    <dgm:cxn modelId="{27E4C249-81AB-44D6-BB1C-B9D4A088ACFD}" type="presParOf" srcId="{096EC0B3-2954-4A77-BB41-C13FED743F41}" destId="{00BF135F-3254-41C6-96E9-DD16F31E2407}" srcOrd="2" destOrd="0" presId="urn:microsoft.com/office/officeart/2008/layout/CaptionedPictures"/>
    <dgm:cxn modelId="{C280CCB5-A953-4F81-BF58-61388B11A5E0}" type="presParOf" srcId="{00BF135F-3254-41C6-96E9-DD16F31E2407}" destId="{1CB6E6AC-F065-448B-9350-0DD202ED70D5}" srcOrd="0" destOrd="0" presId="urn:microsoft.com/office/officeart/2008/layout/CaptionedPictures"/>
    <dgm:cxn modelId="{A2F96C5D-8110-444C-A17D-27EE076B468F}" type="presParOf" srcId="{00BF135F-3254-41C6-96E9-DD16F31E2407}" destId="{1ED2C56B-D01F-446C-B69D-AAED2705AE14}" srcOrd="1" destOrd="0" presId="urn:microsoft.com/office/officeart/2008/layout/CaptionedPictures"/>
    <dgm:cxn modelId="{F774DE4B-12AD-435F-8E64-1509BA4533A1}" type="presParOf" srcId="{0842991C-CD22-4539-82CA-10BC97D6B14D}" destId="{6C9301FB-7DDF-44BE-982E-CFE2CEA17A8B}" srcOrd="1" destOrd="0" presId="urn:microsoft.com/office/officeart/2008/layout/CaptionedPictures"/>
    <dgm:cxn modelId="{4F97DE4C-9CE4-48AE-80CF-09A4160182E5}" type="presParOf" srcId="{0842991C-CD22-4539-82CA-10BC97D6B14D}" destId="{37ED9032-D696-4759-A87C-98FBE81DFFEE}" srcOrd="2" destOrd="0" presId="urn:microsoft.com/office/officeart/2008/layout/CaptionedPictures"/>
    <dgm:cxn modelId="{9D596494-ACFE-4470-9399-F8B2E000FC24}" type="presParOf" srcId="{37ED9032-D696-4759-A87C-98FBE81DFFEE}" destId="{1F29CC7E-0AE0-4EAE-99D6-55123E26E365}" srcOrd="0" destOrd="0" presId="urn:microsoft.com/office/officeart/2008/layout/CaptionedPictures"/>
    <dgm:cxn modelId="{3519E9EE-E128-4F55-B6A3-EFB72E679CD7}" type="presParOf" srcId="{37ED9032-D696-4759-A87C-98FBE81DFFEE}" destId="{F95A3FD4-3672-41DB-B672-C2C6DF89B423}" srcOrd="1" destOrd="0" presId="urn:microsoft.com/office/officeart/2008/layout/CaptionedPictures"/>
    <dgm:cxn modelId="{2CE29694-8CCF-4076-B66C-1054308732BA}" type="presParOf" srcId="{37ED9032-D696-4759-A87C-98FBE81DFFEE}" destId="{BA04D93D-DD1E-4B13-9E93-234BC1EF68A8}" srcOrd="2" destOrd="0" presId="urn:microsoft.com/office/officeart/2008/layout/CaptionedPictures"/>
    <dgm:cxn modelId="{7E33FE48-0346-4BD8-BC62-18599349E272}" type="presParOf" srcId="{BA04D93D-DD1E-4B13-9E93-234BC1EF68A8}" destId="{7CCF6C8B-2867-4FAD-BFB2-D356BABDC1CE}" srcOrd="0" destOrd="0" presId="urn:microsoft.com/office/officeart/2008/layout/CaptionedPictures"/>
    <dgm:cxn modelId="{30C19EB7-745C-4F37-9D90-FB8CEC202ACC}" type="presParOf" srcId="{BA04D93D-DD1E-4B13-9E93-234BC1EF68A8}" destId="{89ED7059-7A01-49E6-AD87-FAABD8DCFD26}" srcOrd="1" destOrd="0" presId="urn:microsoft.com/office/officeart/2008/layout/CaptionedPictures"/>
    <dgm:cxn modelId="{5974B851-791B-465A-8621-341A8EE8B494}" type="presParOf" srcId="{0842991C-CD22-4539-82CA-10BC97D6B14D}" destId="{1D25D3D9-EFEB-41EB-A999-416D575CF70A}" srcOrd="3" destOrd="0" presId="urn:microsoft.com/office/officeart/2008/layout/CaptionedPictures"/>
    <dgm:cxn modelId="{F48B1DBD-B0D8-48F8-8DDC-F4EDB37BFD47}" type="presParOf" srcId="{0842991C-CD22-4539-82CA-10BC97D6B14D}" destId="{3E9F4D44-63B8-4B3C-B546-A32FA2EB779A}" srcOrd="4" destOrd="0" presId="urn:microsoft.com/office/officeart/2008/layout/CaptionedPictures"/>
    <dgm:cxn modelId="{E5033CE8-DAFF-46C6-BF9A-6564B1FB7906}" type="presParOf" srcId="{3E9F4D44-63B8-4B3C-B546-A32FA2EB779A}" destId="{7C74AC8C-9155-4B5A-ADFF-DAB32F0FD767}" srcOrd="0" destOrd="0" presId="urn:microsoft.com/office/officeart/2008/layout/CaptionedPictures"/>
    <dgm:cxn modelId="{9FD0DB1B-C198-48ED-939A-C1C915F81347}" type="presParOf" srcId="{3E9F4D44-63B8-4B3C-B546-A32FA2EB779A}" destId="{87831924-91BC-485D-ABAD-050A86BE4229}" srcOrd="1" destOrd="0" presId="urn:microsoft.com/office/officeart/2008/layout/CaptionedPictures"/>
    <dgm:cxn modelId="{093A8971-4653-4ED4-9875-D48B88CE319D}" type="presParOf" srcId="{3E9F4D44-63B8-4B3C-B546-A32FA2EB779A}" destId="{CF5002D5-7421-4C71-A59C-DE453549E229}" srcOrd="2" destOrd="0" presId="urn:microsoft.com/office/officeart/2008/layout/CaptionedPictures"/>
    <dgm:cxn modelId="{9ED60DD3-14AC-4FFC-A480-C944C129D68D}" type="presParOf" srcId="{CF5002D5-7421-4C71-A59C-DE453549E229}" destId="{E26F4030-1C9E-47E3-9504-A1F9121AC72B}" srcOrd="0" destOrd="0" presId="urn:microsoft.com/office/officeart/2008/layout/CaptionedPictures"/>
    <dgm:cxn modelId="{BA4094A7-1275-490A-B86F-655AF187875C}" type="presParOf" srcId="{CF5002D5-7421-4C71-A59C-DE453549E229}" destId="{28225F9D-E817-4ED6-9AC4-4A74DEEAB1F1}" srcOrd="1" destOrd="0" presId="urn:microsoft.com/office/officeart/2008/layout/CaptionedPictures"/>
    <dgm:cxn modelId="{7EA38C25-D917-48E2-8540-1B63229CEE74}" type="presParOf" srcId="{0842991C-CD22-4539-82CA-10BC97D6B14D}" destId="{5239CD94-3BD2-4E41-9B73-1D7A1BE72E36}" srcOrd="5" destOrd="0" presId="urn:microsoft.com/office/officeart/2008/layout/CaptionedPictures"/>
    <dgm:cxn modelId="{2454600B-CCCA-4260-8644-D9A212E5EF5B}" type="presParOf" srcId="{0842991C-CD22-4539-82CA-10BC97D6B14D}" destId="{BE08296D-8EAD-41A8-9B1A-11DBB72B4E69}" srcOrd="6" destOrd="0" presId="urn:microsoft.com/office/officeart/2008/layout/CaptionedPictures"/>
    <dgm:cxn modelId="{364C63F6-DDE9-44AD-8024-46742EB530EE}" type="presParOf" srcId="{BE08296D-8EAD-41A8-9B1A-11DBB72B4E69}" destId="{6FB53F30-1D2F-4BCD-A080-4E1E6A0F10B6}" srcOrd="0" destOrd="0" presId="urn:microsoft.com/office/officeart/2008/layout/CaptionedPictures"/>
    <dgm:cxn modelId="{CDB0221C-3167-4A11-A4C5-666003D2D019}" type="presParOf" srcId="{BE08296D-8EAD-41A8-9B1A-11DBB72B4E69}" destId="{39785280-A13D-42AB-B7C6-7D52E650B569}" srcOrd="1" destOrd="0" presId="urn:microsoft.com/office/officeart/2008/layout/CaptionedPictures"/>
    <dgm:cxn modelId="{369F636E-9441-47AC-9ACD-B58E9FE5688F}" type="presParOf" srcId="{BE08296D-8EAD-41A8-9B1A-11DBB72B4E69}" destId="{B3248E96-8FF4-4373-BE08-EB791702F9B7}" srcOrd="2" destOrd="0" presId="urn:microsoft.com/office/officeart/2008/layout/CaptionedPictures"/>
    <dgm:cxn modelId="{90D9632E-0BA4-4BA2-9B73-B3F914BD728B}" type="presParOf" srcId="{B3248E96-8FF4-4373-BE08-EB791702F9B7}" destId="{5469C3FA-1DD8-46BC-B400-E15ECF6FDA93}" srcOrd="0" destOrd="0" presId="urn:microsoft.com/office/officeart/2008/layout/CaptionedPictures"/>
    <dgm:cxn modelId="{34EC9738-3F16-470B-984C-72E03D43CA36}" type="presParOf" srcId="{B3248E96-8FF4-4373-BE08-EB791702F9B7}" destId="{189B8299-101C-4BF6-B4D3-010FCA48276B}"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D4CC0-46EC-4643-A4CA-0786A720678E}">
      <dsp:nvSpPr>
        <dsp:cNvPr id="0" name=""/>
        <dsp:cNvSpPr/>
      </dsp:nvSpPr>
      <dsp:spPr>
        <a:xfrm>
          <a:off x="2341595" y="0"/>
          <a:ext cx="1956111" cy="1956409"/>
        </a:xfrm>
        <a:prstGeom prst="circularArrow">
          <a:avLst>
            <a:gd name="adj1" fmla="val 10980"/>
            <a:gd name="adj2" fmla="val 1142322"/>
            <a:gd name="adj3" fmla="val 4500000"/>
            <a:gd name="adj4" fmla="val 10800000"/>
            <a:gd name="adj5" fmla="val 125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9FA2E8F-BFD9-4C10-9CB1-7CDDFE51410B}">
      <dsp:nvSpPr>
        <dsp:cNvPr id="0" name=""/>
        <dsp:cNvSpPr/>
      </dsp:nvSpPr>
      <dsp:spPr>
        <a:xfrm>
          <a:off x="2773960" y="706323"/>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CN" altLang="zh-CN" sz="1300" b="1" kern="1200" dirty="0" smtClean="0">
              <a:latin typeface="微软雅黑" panose="020B0503020204020204" pitchFamily="34" charset="-122"/>
              <a:ea typeface="微软雅黑" panose="020B0503020204020204" pitchFamily="34" charset="-122"/>
            </a:rPr>
            <a:t>多元的课程修读选择</a:t>
          </a:r>
          <a:endParaRPr lang="zh-CN" altLang="en-US" sz="1300" kern="1200" dirty="0">
            <a:latin typeface="微软雅黑" panose="020B0503020204020204" pitchFamily="34" charset="-122"/>
            <a:ea typeface="微软雅黑" panose="020B0503020204020204" pitchFamily="34" charset="-122"/>
          </a:endParaRPr>
        </a:p>
      </dsp:txBody>
      <dsp:txXfrm>
        <a:off x="2773960" y="706323"/>
        <a:ext cx="1086973" cy="543356"/>
      </dsp:txXfrm>
    </dsp:sp>
    <dsp:sp modelId="{25D6E11F-9F5E-4407-AD3D-E0643904DF11}">
      <dsp:nvSpPr>
        <dsp:cNvPr id="0" name=""/>
        <dsp:cNvSpPr/>
      </dsp:nvSpPr>
      <dsp:spPr>
        <a:xfrm>
          <a:off x="1798292" y="1124102"/>
          <a:ext cx="1956111" cy="1956409"/>
        </a:xfrm>
        <a:prstGeom prst="leftCircularArrow">
          <a:avLst>
            <a:gd name="adj1" fmla="val 10980"/>
            <a:gd name="adj2" fmla="val 1142322"/>
            <a:gd name="adj3" fmla="val 6300000"/>
            <a:gd name="adj4" fmla="val 18900000"/>
            <a:gd name="adj5" fmla="val 12500"/>
          </a:avLst>
        </a:prstGeom>
        <a:gradFill rotWithShape="0">
          <a:gsLst>
            <a:gs pos="0">
              <a:schemeClr val="accent5">
                <a:hueOff val="-3676672"/>
                <a:satOff val="-5114"/>
                <a:lumOff val="-1961"/>
                <a:alphaOff val="0"/>
                <a:satMod val="103000"/>
                <a:lumMod val="102000"/>
                <a:tint val="94000"/>
              </a:schemeClr>
            </a:gs>
            <a:gs pos="50000">
              <a:schemeClr val="accent5">
                <a:hueOff val="-3676672"/>
                <a:satOff val="-5114"/>
                <a:lumOff val="-1961"/>
                <a:alphaOff val="0"/>
                <a:satMod val="110000"/>
                <a:lumMod val="100000"/>
                <a:shade val="100000"/>
              </a:schemeClr>
            </a:gs>
            <a:gs pos="100000">
              <a:schemeClr val="accent5">
                <a:hueOff val="-3676672"/>
                <a:satOff val="-5114"/>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584A5B1-084C-4F9D-8CA9-4EB0BE5C36BD}">
      <dsp:nvSpPr>
        <dsp:cNvPr id="0" name=""/>
        <dsp:cNvSpPr/>
      </dsp:nvSpPr>
      <dsp:spPr>
        <a:xfrm>
          <a:off x="2232861" y="1836927"/>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CN" altLang="zh-CN" sz="1300" b="1" kern="1200" dirty="0" smtClean="0">
              <a:latin typeface="微软雅黑" panose="020B0503020204020204" pitchFamily="34" charset="-122"/>
              <a:ea typeface="微软雅黑" panose="020B0503020204020204" pitchFamily="34" charset="-122"/>
            </a:rPr>
            <a:t>开放的实践教学平台</a:t>
          </a:r>
          <a:endParaRPr lang="zh-CN" altLang="en-US" sz="1300" kern="1200" dirty="0">
            <a:latin typeface="微软雅黑" panose="020B0503020204020204" pitchFamily="34" charset="-122"/>
            <a:ea typeface="微软雅黑" panose="020B0503020204020204" pitchFamily="34" charset="-122"/>
          </a:endParaRPr>
        </a:p>
      </dsp:txBody>
      <dsp:txXfrm>
        <a:off x="2232861" y="1836927"/>
        <a:ext cx="1086973" cy="543356"/>
      </dsp:txXfrm>
    </dsp:sp>
    <dsp:sp modelId="{32DE07FB-7303-4AAD-B492-BF628F0BF11E}">
      <dsp:nvSpPr>
        <dsp:cNvPr id="0" name=""/>
        <dsp:cNvSpPr/>
      </dsp:nvSpPr>
      <dsp:spPr>
        <a:xfrm>
          <a:off x="2480819" y="2382723"/>
          <a:ext cx="1680603" cy="1681276"/>
        </a:xfrm>
        <a:prstGeom prst="blockArc">
          <a:avLst>
            <a:gd name="adj1" fmla="val 13500000"/>
            <a:gd name="adj2" fmla="val 10800000"/>
            <a:gd name="adj3" fmla="val 12740"/>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5843D05-5B54-4E86-8161-B981DCFCD369}">
      <dsp:nvSpPr>
        <dsp:cNvPr id="0" name=""/>
        <dsp:cNvSpPr/>
      </dsp:nvSpPr>
      <dsp:spPr>
        <a:xfrm>
          <a:off x="2776532" y="2969158"/>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CN" altLang="zh-CN" sz="1300" b="1" kern="1200" dirty="0" smtClean="0">
              <a:latin typeface="微软雅黑" panose="020B0503020204020204" pitchFamily="34" charset="-122"/>
              <a:ea typeface="微软雅黑" panose="020B0503020204020204" pitchFamily="34" charset="-122"/>
            </a:rPr>
            <a:t>个性化的海外学习机会</a:t>
          </a:r>
          <a:endParaRPr lang="zh-CN" altLang="en-US" sz="1300" kern="1200" dirty="0">
            <a:latin typeface="微软雅黑" panose="020B0503020204020204" pitchFamily="34" charset="-122"/>
            <a:ea typeface="微软雅黑" panose="020B0503020204020204" pitchFamily="34" charset="-122"/>
          </a:endParaRPr>
        </a:p>
      </dsp:txBody>
      <dsp:txXfrm>
        <a:off x="2776532" y="2969158"/>
        <a:ext cx="1086973" cy="5433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A634F-289D-4ACC-9C2E-776BA3CA2793}">
      <dsp:nvSpPr>
        <dsp:cNvPr id="0" name=""/>
        <dsp:cNvSpPr/>
      </dsp:nvSpPr>
      <dsp:spPr>
        <a:xfrm>
          <a:off x="2763" y="226012"/>
          <a:ext cx="1661624" cy="61929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zh-CN" altLang="zh-CN" sz="1300" b="1" kern="1200" dirty="0" smtClean="0">
              <a:latin typeface="微软雅黑" panose="020B0503020204020204" pitchFamily="34" charset="-122"/>
              <a:ea typeface="微软雅黑" panose="020B0503020204020204" pitchFamily="34" charset="-122"/>
            </a:rPr>
            <a:t>海外高水平专家学者主讲课程</a:t>
          </a:r>
          <a:endParaRPr lang="zh-CN" altLang="en-US" sz="1300" kern="1200" dirty="0">
            <a:latin typeface="微软雅黑" panose="020B0503020204020204" pitchFamily="34" charset="-122"/>
            <a:ea typeface="微软雅黑" panose="020B0503020204020204" pitchFamily="34" charset="-122"/>
          </a:endParaRPr>
        </a:p>
      </dsp:txBody>
      <dsp:txXfrm>
        <a:off x="2763" y="226012"/>
        <a:ext cx="1661624" cy="619298"/>
      </dsp:txXfrm>
    </dsp:sp>
    <dsp:sp modelId="{171CA47C-432D-43C7-9BA7-4E4FF14ED8B9}">
      <dsp:nvSpPr>
        <dsp:cNvPr id="0" name=""/>
        <dsp:cNvSpPr/>
      </dsp:nvSpPr>
      <dsp:spPr>
        <a:xfrm>
          <a:off x="2763" y="845310"/>
          <a:ext cx="1661624" cy="27600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altLang="zh-CN" sz="1300" kern="1200" dirty="0" smtClean="0">
              <a:latin typeface="微软雅黑" panose="020B0503020204020204" pitchFamily="34" charset="-122"/>
              <a:ea typeface="微软雅黑" panose="020B0503020204020204" pitchFamily="34" charset="-122"/>
            </a:rPr>
            <a:t>11</a:t>
          </a:r>
          <a:r>
            <a:rPr lang="zh-CN" altLang="zh-CN" sz="1300" kern="1200" dirty="0" smtClean="0">
              <a:latin typeface="微软雅黑" panose="020B0503020204020204" pitchFamily="34" charset="-122"/>
              <a:ea typeface="微软雅黑" panose="020B0503020204020204" pitchFamily="34" charset="-122"/>
            </a:rPr>
            <a:t>门海外专家学者讲授的课程，将聚焦学科热点，带领学生走进学术发展的前沿，以精品课程助推卓越人才培养。</a:t>
          </a:r>
          <a:endParaRPr lang="zh-CN" altLang="en-US" sz="1300" kern="1200" dirty="0">
            <a:latin typeface="微软雅黑" panose="020B0503020204020204" pitchFamily="34" charset="-122"/>
            <a:ea typeface="微软雅黑" panose="020B0503020204020204" pitchFamily="34" charset="-122"/>
          </a:endParaRPr>
        </a:p>
      </dsp:txBody>
      <dsp:txXfrm>
        <a:off x="2763" y="845310"/>
        <a:ext cx="1661624" cy="2760011"/>
      </dsp:txXfrm>
    </dsp:sp>
    <dsp:sp modelId="{0234D46C-D01C-41F1-BD6E-B4659443B795}">
      <dsp:nvSpPr>
        <dsp:cNvPr id="0" name=""/>
        <dsp:cNvSpPr/>
      </dsp:nvSpPr>
      <dsp:spPr>
        <a:xfrm>
          <a:off x="1897015" y="226012"/>
          <a:ext cx="1661624" cy="61929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zh-CN" altLang="zh-CN" sz="1300" b="1" kern="1200" dirty="0" smtClean="0">
              <a:latin typeface="微软雅黑" panose="020B0503020204020204" pitchFamily="34" charset="-122"/>
              <a:ea typeface="微软雅黑" panose="020B0503020204020204" pitchFamily="34" charset="-122"/>
            </a:rPr>
            <a:t>通识教育课程</a:t>
          </a:r>
          <a:endParaRPr lang="zh-CN" altLang="en-US" sz="1300" kern="1200" dirty="0">
            <a:latin typeface="微软雅黑" panose="020B0503020204020204" pitchFamily="34" charset="-122"/>
            <a:ea typeface="微软雅黑" panose="020B0503020204020204" pitchFamily="34" charset="-122"/>
          </a:endParaRPr>
        </a:p>
      </dsp:txBody>
      <dsp:txXfrm>
        <a:off x="1897015" y="226012"/>
        <a:ext cx="1661624" cy="619298"/>
      </dsp:txXfrm>
    </dsp:sp>
    <dsp:sp modelId="{4A5B8B8F-ED70-4D7A-9056-1C67B3865F46}">
      <dsp:nvSpPr>
        <dsp:cNvPr id="0" name=""/>
        <dsp:cNvSpPr/>
      </dsp:nvSpPr>
      <dsp:spPr>
        <a:xfrm>
          <a:off x="1897015" y="845310"/>
          <a:ext cx="1661624" cy="27600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zh-CN" altLang="zh-CN" sz="1300" kern="1200" dirty="0" smtClean="0">
              <a:latin typeface="微软雅黑" panose="020B0503020204020204" pitchFamily="34" charset="-122"/>
              <a:ea typeface="微软雅黑" panose="020B0503020204020204" pitchFamily="34" charset="-122"/>
            </a:rPr>
            <a:t>开设</a:t>
          </a:r>
          <a:r>
            <a:rPr lang="en-US" altLang="zh-CN" sz="1300" kern="1200" dirty="0" smtClean="0">
              <a:latin typeface="微软雅黑" panose="020B0503020204020204" pitchFamily="34" charset="-122"/>
              <a:ea typeface="微软雅黑" panose="020B0503020204020204" pitchFamily="34" charset="-122"/>
            </a:rPr>
            <a:t>83</a:t>
          </a:r>
          <a:r>
            <a:rPr lang="zh-CN" altLang="zh-CN" sz="1300" kern="1200" dirty="0" smtClean="0">
              <a:latin typeface="微软雅黑" panose="020B0503020204020204" pitchFamily="34" charset="-122"/>
              <a:ea typeface="微软雅黑" panose="020B0503020204020204" pitchFamily="34" charset="-122"/>
            </a:rPr>
            <a:t>门</a:t>
          </a:r>
          <a:r>
            <a:rPr lang="zh-CN" altLang="en-US" sz="1300" kern="1200" dirty="0" smtClean="0">
              <a:latin typeface="微软雅黑" panose="020B0503020204020204" pitchFamily="34" charset="-122"/>
              <a:ea typeface="微软雅黑" panose="020B0503020204020204" pitchFamily="34" charset="-122"/>
            </a:rPr>
            <a:t>次</a:t>
          </a:r>
          <a:r>
            <a:rPr lang="zh-CN" altLang="zh-CN" sz="1300" kern="1200" dirty="0" smtClean="0">
              <a:latin typeface="微软雅黑" panose="020B0503020204020204" pitchFamily="34" charset="-122"/>
              <a:ea typeface="微软雅黑" panose="020B0503020204020204" pitchFamily="34" charset="-122"/>
            </a:rPr>
            <a:t>通识教育课程，其中，通识必修</a:t>
          </a:r>
          <a:r>
            <a:rPr lang="en-US" altLang="zh-CN" sz="1300" kern="1200" dirty="0" smtClean="0">
              <a:latin typeface="微软雅黑" panose="020B0503020204020204" pitchFamily="34" charset="-122"/>
              <a:ea typeface="微软雅黑" panose="020B0503020204020204" pitchFamily="34" charset="-122"/>
            </a:rPr>
            <a:t>22</a:t>
          </a:r>
          <a:r>
            <a:rPr lang="zh-CN" altLang="zh-CN" sz="1300" kern="1200" dirty="0" smtClean="0">
              <a:latin typeface="微软雅黑" panose="020B0503020204020204" pitchFamily="34" charset="-122"/>
              <a:ea typeface="微软雅黑" panose="020B0503020204020204" pitchFamily="34" charset="-122"/>
            </a:rPr>
            <a:t>门</a:t>
          </a:r>
          <a:r>
            <a:rPr lang="zh-CN" altLang="en-US" sz="1300" kern="1200" dirty="0" smtClean="0">
              <a:latin typeface="微软雅黑" panose="020B0503020204020204" pitchFamily="34" charset="-122"/>
              <a:ea typeface="微软雅黑" panose="020B0503020204020204" pitchFamily="34" charset="-122"/>
            </a:rPr>
            <a:t>次</a:t>
          </a:r>
          <a:r>
            <a:rPr lang="zh-CN" altLang="zh-CN" sz="1300" kern="1200" dirty="0" smtClean="0">
              <a:latin typeface="微软雅黑" panose="020B0503020204020204" pitchFamily="34" charset="-122"/>
              <a:ea typeface="微软雅黑" panose="020B0503020204020204" pitchFamily="34" charset="-122"/>
            </a:rPr>
            <a:t>，满足学生提前修读或重修的需求；通识选修</a:t>
          </a:r>
          <a:r>
            <a:rPr lang="en-US" altLang="zh-CN" sz="1300" kern="1200" dirty="0" smtClean="0">
              <a:latin typeface="微软雅黑" panose="020B0503020204020204" pitchFamily="34" charset="-122"/>
              <a:ea typeface="微软雅黑" panose="020B0503020204020204" pitchFamily="34" charset="-122"/>
            </a:rPr>
            <a:t>61</a:t>
          </a:r>
          <a:r>
            <a:rPr lang="zh-CN" altLang="zh-CN" sz="1300" kern="1200" dirty="0" smtClean="0">
              <a:latin typeface="微软雅黑" panose="020B0503020204020204" pitchFamily="34" charset="-122"/>
              <a:ea typeface="微软雅黑" panose="020B0503020204020204" pitchFamily="34" charset="-122"/>
            </a:rPr>
            <a:t>门</a:t>
          </a:r>
          <a:r>
            <a:rPr lang="zh-CN" altLang="en-US" sz="1300" kern="1200" dirty="0" smtClean="0">
              <a:latin typeface="微软雅黑" panose="020B0503020204020204" pitchFamily="34" charset="-122"/>
              <a:ea typeface="微软雅黑" panose="020B0503020204020204" pitchFamily="34" charset="-122"/>
            </a:rPr>
            <a:t>次</a:t>
          </a:r>
          <a:r>
            <a:rPr lang="zh-CN" altLang="zh-CN" sz="1300" kern="1200" dirty="0" smtClean="0">
              <a:latin typeface="微软雅黑" panose="020B0503020204020204" pitchFamily="34" charset="-122"/>
              <a:ea typeface="微软雅黑" panose="020B0503020204020204" pitchFamily="34" charset="-122"/>
            </a:rPr>
            <a:t>，涵盖五大系列，既有精心打造的精品课程也有广受欢迎的热门课程</a:t>
          </a:r>
          <a:r>
            <a:rPr lang="zh-CN" altLang="en-US" sz="1300" kern="1200" dirty="0" smtClean="0">
              <a:latin typeface="微软雅黑" panose="020B0503020204020204" pitchFamily="34" charset="-122"/>
              <a:ea typeface="微软雅黑" panose="020B0503020204020204" pitchFamily="34" charset="-122"/>
            </a:rPr>
            <a:t>。</a:t>
          </a:r>
          <a:endParaRPr lang="zh-CN" altLang="en-US" sz="1300" kern="1200" dirty="0">
            <a:latin typeface="微软雅黑" panose="020B0503020204020204" pitchFamily="34" charset="-122"/>
            <a:ea typeface="微软雅黑" panose="020B0503020204020204" pitchFamily="34" charset="-122"/>
          </a:endParaRPr>
        </a:p>
      </dsp:txBody>
      <dsp:txXfrm>
        <a:off x="1897015" y="845310"/>
        <a:ext cx="1661624" cy="2760011"/>
      </dsp:txXfrm>
    </dsp:sp>
    <dsp:sp modelId="{71E3AF5F-520A-4A01-AE4C-2CED00313D76}">
      <dsp:nvSpPr>
        <dsp:cNvPr id="0" name=""/>
        <dsp:cNvSpPr/>
      </dsp:nvSpPr>
      <dsp:spPr>
        <a:xfrm>
          <a:off x="3791268" y="226012"/>
          <a:ext cx="1661624" cy="61929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zh-CN" altLang="zh-CN" sz="1300" b="1" kern="1200" dirty="0" smtClean="0">
              <a:latin typeface="微软雅黑" panose="020B0503020204020204" pitchFamily="34" charset="-122"/>
              <a:ea typeface="微软雅黑" panose="020B0503020204020204" pitchFamily="34" charset="-122"/>
            </a:rPr>
            <a:t>教师教育课程</a:t>
          </a:r>
          <a:endParaRPr lang="zh-CN" altLang="en-US" sz="1300" kern="1200" dirty="0">
            <a:latin typeface="微软雅黑" panose="020B0503020204020204" pitchFamily="34" charset="-122"/>
            <a:ea typeface="微软雅黑" panose="020B0503020204020204" pitchFamily="34" charset="-122"/>
          </a:endParaRPr>
        </a:p>
      </dsp:txBody>
      <dsp:txXfrm>
        <a:off x="3791268" y="226012"/>
        <a:ext cx="1661624" cy="619298"/>
      </dsp:txXfrm>
    </dsp:sp>
    <dsp:sp modelId="{6736315B-FFFF-448A-A43F-DA79A1B2A3FF}">
      <dsp:nvSpPr>
        <dsp:cNvPr id="0" name=""/>
        <dsp:cNvSpPr/>
      </dsp:nvSpPr>
      <dsp:spPr>
        <a:xfrm>
          <a:off x="3791268" y="845310"/>
          <a:ext cx="1661624" cy="27600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zh-CN" altLang="zh-CN" sz="1300" kern="1200" dirty="0" smtClean="0">
              <a:latin typeface="微软雅黑" panose="020B0503020204020204" pitchFamily="34" charset="-122"/>
              <a:ea typeface="微软雅黑" panose="020B0503020204020204" pitchFamily="34" charset="-122"/>
            </a:rPr>
            <a:t>开设</a:t>
          </a:r>
          <a:r>
            <a:rPr lang="en-US" altLang="zh-CN" sz="1300" kern="1200" dirty="0" smtClean="0">
              <a:latin typeface="微软雅黑" panose="020B0503020204020204" pitchFamily="34" charset="-122"/>
              <a:ea typeface="微软雅黑" panose="020B0503020204020204" pitchFamily="34" charset="-122"/>
            </a:rPr>
            <a:t>22</a:t>
          </a:r>
          <a:r>
            <a:rPr lang="zh-CN" altLang="zh-CN" sz="1300" kern="1200" dirty="0" smtClean="0">
              <a:latin typeface="微软雅黑" panose="020B0503020204020204" pitchFamily="34" charset="-122"/>
              <a:ea typeface="微软雅黑" panose="020B0503020204020204" pitchFamily="34" charset="-122"/>
            </a:rPr>
            <a:t>门</a:t>
          </a:r>
          <a:r>
            <a:rPr lang="zh-CN" altLang="en-US" sz="1300" kern="1200" dirty="0" smtClean="0">
              <a:latin typeface="微软雅黑" panose="020B0503020204020204" pitchFamily="34" charset="-122"/>
              <a:ea typeface="微软雅黑" panose="020B0503020204020204" pitchFamily="34" charset="-122"/>
            </a:rPr>
            <a:t>次</a:t>
          </a:r>
          <a:r>
            <a:rPr lang="zh-CN" altLang="zh-CN" sz="1300" kern="1200" dirty="0" smtClean="0">
              <a:latin typeface="微软雅黑" panose="020B0503020204020204" pitchFamily="34" charset="-122"/>
              <a:ea typeface="微软雅黑" panose="020B0503020204020204" pitchFamily="34" charset="-122"/>
            </a:rPr>
            <a:t>教师教育课程，面向全体本科生开放，为更多非师范专业的学生提供教师教育课程学习机会。</a:t>
          </a:r>
          <a:endParaRPr lang="zh-CN" altLang="en-US" sz="1300" kern="1200" dirty="0">
            <a:latin typeface="微软雅黑" panose="020B0503020204020204" pitchFamily="34" charset="-122"/>
            <a:ea typeface="微软雅黑" panose="020B0503020204020204" pitchFamily="34" charset="-122"/>
          </a:endParaRPr>
        </a:p>
      </dsp:txBody>
      <dsp:txXfrm>
        <a:off x="3791268" y="845310"/>
        <a:ext cx="1661624" cy="2760011"/>
      </dsp:txXfrm>
    </dsp:sp>
    <dsp:sp modelId="{8CC8A1FA-8947-436A-B3C3-D36F1BFA80AC}">
      <dsp:nvSpPr>
        <dsp:cNvPr id="0" name=""/>
        <dsp:cNvSpPr/>
      </dsp:nvSpPr>
      <dsp:spPr>
        <a:xfrm>
          <a:off x="5685520" y="226012"/>
          <a:ext cx="1661624" cy="61929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zh-CN" altLang="zh-CN" sz="1300" b="1" kern="1200" smtClean="0">
              <a:latin typeface="微软雅黑" panose="020B0503020204020204" pitchFamily="34" charset="-122"/>
              <a:ea typeface="微软雅黑" panose="020B0503020204020204" pitchFamily="34" charset="-122"/>
            </a:rPr>
            <a:t>专业教育课程</a:t>
          </a:r>
          <a:endParaRPr lang="zh-CN" altLang="en-US" sz="1300" kern="1200">
            <a:latin typeface="微软雅黑" panose="020B0503020204020204" pitchFamily="34" charset="-122"/>
            <a:ea typeface="微软雅黑" panose="020B0503020204020204" pitchFamily="34" charset="-122"/>
          </a:endParaRPr>
        </a:p>
      </dsp:txBody>
      <dsp:txXfrm>
        <a:off x="5685520" y="226012"/>
        <a:ext cx="1661624" cy="619298"/>
      </dsp:txXfrm>
    </dsp:sp>
    <dsp:sp modelId="{88929A38-6B72-4239-8387-49C3F76B85F7}">
      <dsp:nvSpPr>
        <dsp:cNvPr id="0" name=""/>
        <dsp:cNvSpPr/>
      </dsp:nvSpPr>
      <dsp:spPr>
        <a:xfrm>
          <a:off x="5685520" y="845310"/>
          <a:ext cx="1661624" cy="27600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zh-CN" altLang="zh-CN" sz="1300" kern="1200" dirty="0" smtClean="0">
              <a:latin typeface="微软雅黑" panose="020B0503020204020204" pitchFamily="34" charset="-122"/>
              <a:ea typeface="微软雅黑" panose="020B0503020204020204" pitchFamily="34" charset="-122"/>
            </a:rPr>
            <a:t>开设</a:t>
          </a:r>
          <a:r>
            <a:rPr lang="en-US" altLang="zh-CN" sz="1300" kern="1200" dirty="0" smtClean="0">
              <a:latin typeface="微软雅黑" panose="020B0503020204020204" pitchFamily="34" charset="-122"/>
              <a:ea typeface="微软雅黑" panose="020B0503020204020204" pitchFamily="34" charset="-122"/>
            </a:rPr>
            <a:t>56</a:t>
          </a:r>
          <a:r>
            <a:rPr lang="zh-CN" altLang="zh-CN" sz="1300" kern="1200" dirty="0" smtClean="0">
              <a:latin typeface="微软雅黑" panose="020B0503020204020204" pitchFamily="34" charset="-122"/>
              <a:ea typeface="微软雅黑" panose="020B0503020204020204" pitchFamily="34" charset="-122"/>
            </a:rPr>
            <a:t>门</a:t>
          </a:r>
          <a:r>
            <a:rPr lang="zh-CN" altLang="en-US" sz="1300" kern="1200" dirty="0" smtClean="0">
              <a:latin typeface="微软雅黑" panose="020B0503020204020204" pitchFamily="34" charset="-122"/>
              <a:ea typeface="微软雅黑" panose="020B0503020204020204" pitchFamily="34" charset="-122"/>
            </a:rPr>
            <a:t>次</a:t>
          </a:r>
          <a:r>
            <a:rPr lang="zh-CN" altLang="zh-CN" sz="1300" kern="1200" dirty="0" smtClean="0">
              <a:latin typeface="微软雅黑" panose="020B0503020204020204" pitchFamily="34" charset="-122"/>
              <a:ea typeface="微软雅黑" panose="020B0503020204020204" pitchFamily="34" charset="-122"/>
            </a:rPr>
            <a:t>专业教育课程，为学生提供更多夯实专业学习基础，扩充专业课程知识面，以及重修、补修专业课程的机会。</a:t>
          </a:r>
          <a:endParaRPr lang="zh-CN" altLang="en-US" sz="1300" kern="1200" dirty="0">
            <a:latin typeface="微软雅黑" panose="020B0503020204020204" pitchFamily="34" charset="-122"/>
            <a:ea typeface="微软雅黑" panose="020B0503020204020204" pitchFamily="34" charset="-122"/>
          </a:endParaRPr>
        </a:p>
        <a:p>
          <a:pPr marL="114300" lvl="1" indent="-114300" algn="l" defTabSz="577850">
            <a:lnSpc>
              <a:spcPct val="90000"/>
            </a:lnSpc>
            <a:spcBef>
              <a:spcPct val="0"/>
            </a:spcBef>
            <a:spcAft>
              <a:spcPct val="15000"/>
            </a:spcAft>
            <a:buChar char="••"/>
          </a:pPr>
          <a:endParaRPr lang="en-US" altLang="zh-CN" sz="1300" kern="1200" dirty="0" smtClean="0">
            <a:latin typeface="微软雅黑" panose="020B0503020204020204" pitchFamily="34" charset="-122"/>
            <a:ea typeface="微软雅黑" panose="020B0503020204020204" pitchFamily="34" charset="-122"/>
          </a:endParaRPr>
        </a:p>
        <a:p>
          <a:pPr marL="114300" lvl="1" indent="-114300" algn="l" defTabSz="577850">
            <a:lnSpc>
              <a:spcPct val="90000"/>
            </a:lnSpc>
            <a:spcBef>
              <a:spcPct val="0"/>
            </a:spcBef>
            <a:spcAft>
              <a:spcPct val="15000"/>
            </a:spcAft>
            <a:buChar char="••"/>
          </a:pPr>
          <a:endParaRPr lang="zh-CN" altLang="zh-CN" sz="1300" kern="1200" dirty="0">
            <a:latin typeface="微软雅黑" panose="020B0503020204020204" pitchFamily="34" charset="-122"/>
            <a:ea typeface="微软雅黑" panose="020B0503020204020204" pitchFamily="34" charset="-122"/>
          </a:endParaRPr>
        </a:p>
      </dsp:txBody>
      <dsp:txXfrm>
        <a:off x="5685520" y="845310"/>
        <a:ext cx="1661624" cy="27600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7BEE8-BAE1-4BCC-B682-4661E4F2D356}">
      <dsp:nvSpPr>
        <dsp:cNvPr id="0" name=""/>
        <dsp:cNvSpPr/>
      </dsp:nvSpPr>
      <dsp:spPr>
        <a:xfrm>
          <a:off x="0" y="1073362"/>
          <a:ext cx="1859393" cy="1376213"/>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03766" tIns="17780" rIns="103766" bIns="17780" numCol="1" spcCol="1270" anchor="ctr" anchorCtr="0">
          <a:noAutofit/>
        </a:bodyPr>
        <a:lstStyle/>
        <a:p>
          <a:pPr lvl="0" algn="l" defTabSz="622300">
            <a:lnSpc>
              <a:spcPct val="90000"/>
            </a:lnSpc>
            <a:spcBef>
              <a:spcPct val="0"/>
            </a:spcBef>
            <a:spcAft>
              <a:spcPct val="35000"/>
            </a:spcAft>
          </a:pPr>
          <a:r>
            <a:rPr lang="zh-CN" altLang="zh-CN" sz="1400" kern="1200" dirty="0" smtClean="0">
              <a:latin typeface="微软雅黑" panose="020B0503020204020204" pitchFamily="34" charset="-122"/>
              <a:ea typeface="微软雅黑" panose="020B0503020204020204" pitchFamily="34" charset="-122"/>
            </a:rPr>
            <a:t>从中获得</a:t>
          </a:r>
          <a:r>
            <a:rPr lang="zh-CN" altLang="zh-CN" sz="1400" b="1" kern="1200" dirty="0" smtClean="0">
              <a:solidFill>
                <a:srgbClr val="0070C0"/>
              </a:solidFill>
              <a:latin typeface="微软雅黑" panose="020B0503020204020204" pitchFamily="34" charset="-122"/>
              <a:ea typeface="微软雅黑" panose="020B0503020204020204" pitchFamily="34" charset="-122"/>
            </a:rPr>
            <a:t>不一样</a:t>
          </a:r>
          <a:r>
            <a:rPr lang="zh-CN" altLang="zh-CN" sz="1400" kern="1200" dirty="0" smtClean="0">
              <a:latin typeface="微软雅黑" panose="020B0503020204020204" pitchFamily="34" charset="-122"/>
              <a:ea typeface="微软雅黑" panose="020B0503020204020204" pitchFamily="34" charset="-122"/>
            </a:rPr>
            <a:t>的学习体验</a:t>
          </a:r>
          <a:endParaRPr lang="zh-CN" altLang="en-US" sz="1400" kern="1200" dirty="0"/>
        </a:p>
      </dsp:txBody>
      <dsp:txXfrm>
        <a:off x="272302" y="1274904"/>
        <a:ext cx="1314789" cy="973129"/>
      </dsp:txXfrm>
    </dsp:sp>
    <dsp:sp modelId="{6B8A20B7-C193-49B6-A650-AF50BFF25D21}">
      <dsp:nvSpPr>
        <dsp:cNvPr id="0" name=""/>
        <dsp:cNvSpPr/>
      </dsp:nvSpPr>
      <dsp:spPr>
        <a:xfrm>
          <a:off x="1466027" y="1283077"/>
          <a:ext cx="3500653" cy="2466056"/>
        </a:xfrm>
        <a:prstGeom prst="ellipse">
          <a:avLst/>
        </a:prstGeom>
        <a:solidFill>
          <a:schemeClr val="accent5">
            <a:alpha val="50000"/>
            <a:hueOff val="-3676672"/>
            <a:satOff val="-5114"/>
            <a:lumOff val="-1961"/>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03766" tIns="17780" rIns="103766" bIns="17780" numCol="1" spcCol="1270" anchor="ctr" anchorCtr="0">
          <a:noAutofit/>
        </a:bodyPr>
        <a:lstStyle/>
        <a:p>
          <a:pPr lvl="0" algn="l" defTabSz="622300">
            <a:lnSpc>
              <a:spcPct val="90000"/>
            </a:lnSpc>
            <a:spcBef>
              <a:spcPct val="0"/>
            </a:spcBef>
            <a:spcAft>
              <a:spcPct val="35000"/>
            </a:spcAft>
          </a:pPr>
          <a:r>
            <a:rPr lang="zh-CN" altLang="zh-CN" sz="1400" kern="1200" dirty="0" smtClean="0">
              <a:latin typeface="微软雅黑" panose="020B0503020204020204" pitchFamily="34" charset="-122"/>
              <a:ea typeface="微软雅黑" panose="020B0503020204020204" pitchFamily="34" charset="-122"/>
            </a:rPr>
            <a:t>在暑期短学期中获得学分以后，可以在春秋学期</a:t>
          </a:r>
          <a:r>
            <a:rPr lang="zh-CN" altLang="zh-CN" sz="1400" b="1" kern="1200" dirty="0" smtClean="0">
              <a:solidFill>
                <a:srgbClr val="0070C0"/>
              </a:solidFill>
              <a:latin typeface="微软雅黑" panose="020B0503020204020204" pitchFamily="34" charset="-122"/>
              <a:ea typeface="微软雅黑" panose="020B0503020204020204" pitchFamily="34" charset="-122"/>
            </a:rPr>
            <a:t>节省出更多灵活安排的学习时间</a:t>
          </a:r>
          <a:r>
            <a:rPr lang="zh-CN" altLang="zh-CN" sz="1400" kern="1200" dirty="0" smtClean="0">
              <a:latin typeface="微软雅黑" panose="020B0503020204020204" pitchFamily="34" charset="-122"/>
              <a:ea typeface="微软雅黑" panose="020B0503020204020204" pitchFamily="34" charset="-122"/>
            </a:rPr>
            <a:t>，用于安排其他个人发展规划（比如海外访学、交流、社会实践等）</a:t>
          </a:r>
          <a:endParaRPr lang="zh-CN" altLang="en-US" sz="1400" kern="1200" dirty="0"/>
        </a:p>
      </dsp:txBody>
      <dsp:txXfrm>
        <a:off x="1978686" y="1644223"/>
        <a:ext cx="2475335" cy="1743764"/>
      </dsp:txXfrm>
    </dsp:sp>
    <dsp:sp modelId="{EBE4481D-09DB-4F66-8CEA-736E50EC4D06}">
      <dsp:nvSpPr>
        <dsp:cNvPr id="0" name=""/>
        <dsp:cNvSpPr/>
      </dsp:nvSpPr>
      <dsp:spPr>
        <a:xfrm>
          <a:off x="4409335" y="2449490"/>
          <a:ext cx="2567157" cy="1978199"/>
        </a:xfrm>
        <a:prstGeom prst="ellipse">
          <a:avLst/>
        </a:prstGeom>
        <a:solidFill>
          <a:schemeClr val="accent5">
            <a:alpha val="50000"/>
            <a:hueOff val="-7353344"/>
            <a:satOff val="-10228"/>
            <a:lumOff val="-3922"/>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03766" tIns="17780" rIns="103766" bIns="17780" numCol="1" spcCol="1270" anchor="ctr" anchorCtr="0">
          <a:noAutofit/>
        </a:bodyPr>
        <a:lstStyle/>
        <a:p>
          <a:pPr lvl="0" algn="l" defTabSz="622300">
            <a:lnSpc>
              <a:spcPct val="90000"/>
            </a:lnSpc>
            <a:spcBef>
              <a:spcPct val="0"/>
            </a:spcBef>
            <a:spcAft>
              <a:spcPct val="35000"/>
            </a:spcAft>
          </a:pPr>
          <a:r>
            <a:rPr lang="zh-CN" altLang="zh-CN" sz="1400" kern="1200" dirty="0" smtClean="0">
              <a:latin typeface="微软雅黑" panose="020B0503020204020204" pitchFamily="34" charset="-122"/>
              <a:ea typeface="微软雅黑" panose="020B0503020204020204" pitchFamily="34" charset="-122"/>
            </a:rPr>
            <a:t>积极利用暑期短学期修读课程、攒够学分的同学，将</a:t>
          </a:r>
          <a:r>
            <a:rPr lang="zh-CN" altLang="zh-CN" sz="1400" b="1" kern="1200" dirty="0" smtClean="0">
              <a:solidFill>
                <a:srgbClr val="0070C0"/>
              </a:solidFill>
              <a:latin typeface="微软雅黑" panose="020B0503020204020204" pitchFamily="34" charset="-122"/>
              <a:ea typeface="微软雅黑" panose="020B0503020204020204" pitchFamily="34" charset="-122"/>
            </a:rPr>
            <a:t>很有可能可以提前毕业</a:t>
          </a:r>
          <a:r>
            <a:rPr lang="zh-CN" altLang="zh-CN" sz="1400" kern="1200" dirty="0" smtClean="0">
              <a:latin typeface="微软雅黑" panose="020B0503020204020204" pitchFamily="34" charset="-122"/>
              <a:ea typeface="微软雅黑" panose="020B0503020204020204" pitchFamily="34" charset="-122"/>
            </a:rPr>
            <a:t>哦</a:t>
          </a:r>
          <a:endParaRPr lang="zh-CN" altLang="en-US" sz="1400" kern="1200" dirty="0"/>
        </a:p>
      </dsp:txBody>
      <dsp:txXfrm>
        <a:off x="4785286" y="2739191"/>
        <a:ext cx="1815255" cy="13987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DF41F-3BDC-421F-B7CE-AC2C8F8C9941}">
      <dsp:nvSpPr>
        <dsp:cNvPr id="0" name=""/>
        <dsp:cNvSpPr/>
      </dsp:nvSpPr>
      <dsp:spPr>
        <a:xfrm>
          <a:off x="1184315" y="0"/>
          <a:ext cx="2459309" cy="2459309"/>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just"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登录教务系统</a:t>
          </a:r>
          <a:r>
            <a:rPr lang="en-US" altLang="zh-CN" sz="1600" b="1" kern="1200" dirty="0" smtClean="0">
              <a:latin typeface="微软雅黑" panose="020B0503020204020204" pitchFamily="34" charset="-122"/>
              <a:ea typeface="微软雅黑" panose="020B0503020204020204" pitchFamily="34" charset="-122"/>
            </a:rPr>
            <a:t>http://applicationnewjw.ecnu.edu.cn/eams/</a:t>
          </a:r>
          <a:endParaRPr lang="zh-CN" altLang="en-US" sz="1600" b="1" kern="1200" dirty="0">
            <a:latin typeface="微软雅黑" panose="020B0503020204020204" pitchFamily="34" charset="-122"/>
            <a:ea typeface="微软雅黑" panose="020B0503020204020204" pitchFamily="34" charset="-122"/>
          </a:endParaRPr>
        </a:p>
      </dsp:txBody>
      <dsp:txXfrm>
        <a:off x="1512222" y="430379"/>
        <a:ext cx="1803493" cy="1106689"/>
      </dsp:txXfrm>
    </dsp:sp>
    <dsp:sp modelId="{547F7342-CBB1-45E8-96F0-1794E40D0457}">
      <dsp:nvSpPr>
        <dsp:cNvPr id="0" name=""/>
        <dsp:cNvSpPr/>
      </dsp:nvSpPr>
      <dsp:spPr>
        <a:xfrm>
          <a:off x="2356700" y="1655934"/>
          <a:ext cx="2459309" cy="2459309"/>
        </a:xfrm>
        <a:prstGeom prst="ellipse">
          <a:avLst/>
        </a:prstGeom>
        <a:gradFill rotWithShape="0">
          <a:gsLst>
            <a:gs pos="0">
              <a:schemeClr val="accent5">
                <a:alpha val="50000"/>
                <a:hueOff val="-3676672"/>
                <a:satOff val="-5114"/>
                <a:lumOff val="-1961"/>
                <a:alphaOff val="0"/>
                <a:satMod val="103000"/>
                <a:lumMod val="102000"/>
                <a:tint val="94000"/>
              </a:schemeClr>
            </a:gs>
            <a:gs pos="50000">
              <a:schemeClr val="accent5">
                <a:alpha val="50000"/>
                <a:hueOff val="-3676672"/>
                <a:satOff val="-5114"/>
                <a:lumOff val="-1961"/>
                <a:alphaOff val="0"/>
                <a:satMod val="110000"/>
                <a:lumMod val="100000"/>
                <a:shade val="100000"/>
              </a:schemeClr>
            </a:gs>
            <a:gs pos="100000">
              <a:schemeClr val="accent5">
                <a:alpha val="50000"/>
                <a:hueOff val="-3676672"/>
                <a:satOff val="-5114"/>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just"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在公共数据库登录页面上，选择“选课系统（本专科生）快速入口”再登录。</a:t>
          </a:r>
          <a:endParaRPr lang="zh-CN" altLang="en-US" sz="1600" b="1" kern="1200" dirty="0">
            <a:latin typeface="微软雅黑" panose="020B0503020204020204" pitchFamily="34" charset="-122"/>
            <a:ea typeface="微软雅黑" panose="020B0503020204020204" pitchFamily="34" charset="-122"/>
          </a:endParaRPr>
        </a:p>
      </dsp:txBody>
      <dsp:txXfrm>
        <a:off x="3108839" y="2291256"/>
        <a:ext cx="1475585" cy="1352620"/>
      </dsp:txXfrm>
    </dsp:sp>
    <dsp:sp modelId="{AADB56B6-9E2D-457A-8352-4AD707DDDAB0}">
      <dsp:nvSpPr>
        <dsp:cNvPr id="0" name=""/>
        <dsp:cNvSpPr/>
      </dsp:nvSpPr>
      <dsp:spPr>
        <a:xfrm>
          <a:off x="214281" y="1739059"/>
          <a:ext cx="2459309" cy="2459309"/>
        </a:xfrm>
        <a:prstGeom prst="ellipse">
          <a:avLst/>
        </a:prstGeom>
        <a:gradFill rotWithShape="0">
          <a:gsLst>
            <a:gs pos="0">
              <a:schemeClr val="accent5">
                <a:alpha val="50000"/>
                <a:hueOff val="-7353344"/>
                <a:satOff val="-10228"/>
                <a:lumOff val="-3922"/>
                <a:alphaOff val="0"/>
                <a:satMod val="103000"/>
                <a:lumMod val="102000"/>
                <a:tint val="94000"/>
              </a:schemeClr>
            </a:gs>
            <a:gs pos="50000">
              <a:schemeClr val="accent5">
                <a:alpha val="50000"/>
                <a:hueOff val="-7353344"/>
                <a:satOff val="-10228"/>
                <a:lumOff val="-3922"/>
                <a:alphaOff val="0"/>
                <a:satMod val="110000"/>
                <a:lumMod val="100000"/>
                <a:shade val="100000"/>
              </a:schemeClr>
            </a:gs>
            <a:gs pos="100000">
              <a:schemeClr val="accent5">
                <a:alpha val="50000"/>
                <a:hueOff val="-7353344"/>
                <a:satOff val="-10228"/>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just"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登录公共数据库后，在“我的首页”中“本科生选课”频道选择“学生选课”。</a:t>
          </a:r>
          <a:endParaRPr lang="zh-CN" altLang="en-US" sz="1600" b="1" kern="1200" dirty="0">
            <a:latin typeface="微软雅黑" panose="020B0503020204020204" pitchFamily="34" charset="-122"/>
            <a:ea typeface="微软雅黑" panose="020B0503020204020204" pitchFamily="34" charset="-122"/>
          </a:endParaRPr>
        </a:p>
      </dsp:txBody>
      <dsp:txXfrm>
        <a:off x="445866" y="2374381"/>
        <a:ext cx="1475585" cy="13526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9C5AF-FDC0-4E4E-BA18-B54AD53F849A}">
      <dsp:nvSpPr>
        <dsp:cNvPr id="0" name=""/>
        <dsp:cNvSpPr/>
      </dsp:nvSpPr>
      <dsp:spPr>
        <a:xfrm>
          <a:off x="0" y="0"/>
          <a:ext cx="7254581"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1">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A4F14A2-A785-44BC-99EF-E194A45917CD}">
      <dsp:nvSpPr>
        <dsp:cNvPr id="0" name=""/>
        <dsp:cNvSpPr/>
      </dsp:nvSpPr>
      <dsp:spPr>
        <a:xfrm>
          <a:off x="0" y="514"/>
          <a:ext cx="7254581" cy="843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altLang="zh-CN" sz="1600" b="1" kern="1200" dirty="0" smtClean="0">
              <a:latin typeface="幼圆" panose="02010509060101010101" pitchFamily="49" charset="-122"/>
              <a:ea typeface="幼圆" panose="02010509060101010101" pitchFamily="49" charset="-122"/>
            </a:rPr>
            <a:t>1</a:t>
          </a:r>
          <a:r>
            <a:rPr lang="zh-CN" altLang="en-US" sz="1600" b="1" kern="1200" dirty="0" smtClean="0">
              <a:latin typeface="幼圆" panose="02010509060101010101" pitchFamily="49" charset="-122"/>
              <a:ea typeface="幼圆" panose="02010509060101010101" pitchFamily="49" charset="-122"/>
            </a:rPr>
            <a:t>、</a:t>
          </a:r>
          <a:r>
            <a:rPr lang="zh-CN" sz="1600" b="1" kern="1200" dirty="0" smtClean="0">
              <a:latin typeface="幼圆" panose="02010509060101010101" pitchFamily="49" charset="-122"/>
              <a:ea typeface="幼圆" panose="02010509060101010101" pitchFamily="49" charset="-122"/>
            </a:rPr>
            <a:t>每位学生暑期短学期选修课程总学分</a:t>
          </a:r>
          <a:r>
            <a:rPr lang="zh-CN" sz="1600" b="1" kern="1200" dirty="0" smtClean="0">
              <a:solidFill>
                <a:schemeClr val="accent2">
                  <a:lumMod val="50000"/>
                </a:schemeClr>
              </a:solidFill>
              <a:latin typeface="幼圆" panose="02010509060101010101" pitchFamily="49" charset="-122"/>
              <a:ea typeface="幼圆" panose="02010509060101010101" pitchFamily="49" charset="-122"/>
            </a:rPr>
            <a:t>一般不得超过</a:t>
          </a:r>
          <a:r>
            <a:rPr lang="en-US" sz="1600" b="1" kern="1200" dirty="0" smtClean="0">
              <a:solidFill>
                <a:schemeClr val="accent2">
                  <a:lumMod val="50000"/>
                </a:schemeClr>
              </a:solidFill>
              <a:latin typeface="幼圆" panose="02010509060101010101" pitchFamily="49" charset="-122"/>
              <a:ea typeface="幼圆" panose="02010509060101010101" pitchFamily="49" charset="-122"/>
            </a:rPr>
            <a:t>5</a:t>
          </a:r>
          <a:r>
            <a:rPr lang="zh-CN" sz="1600" b="1" kern="1200" dirty="0" smtClean="0">
              <a:solidFill>
                <a:schemeClr val="accent2">
                  <a:lumMod val="50000"/>
                </a:schemeClr>
              </a:solidFill>
              <a:latin typeface="幼圆" panose="02010509060101010101" pitchFamily="49" charset="-122"/>
              <a:ea typeface="幼圆" panose="02010509060101010101" pitchFamily="49" charset="-122"/>
            </a:rPr>
            <a:t>学分为宜</a:t>
          </a:r>
          <a:r>
            <a:rPr lang="zh-CN" sz="1600" b="1" kern="1200" dirty="0" smtClean="0">
              <a:latin typeface="幼圆" panose="02010509060101010101" pitchFamily="49" charset="-122"/>
              <a:ea typeface="幼圆" panose="02010509060101010101" pitchFamily="49" charset="-122"/>
            </a:rPr>
            <a:t>。</a:t>
          </a:r>
          <a:r>
            <a:rPr lang="en-US" sz="1600" b="1" kern="1200" dirty="0" smtClean="0">
              <a:latin typeface="幼圆" panose="02010509060101010101" pitchFamily="49" charset="-122"/>
              <a:ea typeface="幼圆" panose="02010509060101010101" pitchFamily="49" charset="-122"/>
            </a:rPr>
            <a:t>7</a:t>
          </a:r>
          <a:r>
            <a:rPr lang="zh-CN" sz="1600" b="1" kern="1200" dirty="0" smtClean="0">
              <a:latin typeface="幼圆" panose="02010509060101010101" pitchFamily="49" charset="-122"/>
              <a:ea typeface="幼圆" panose="02010509060101010101" pitchFamily="49" charset="-122"/>
            </a:rPr>
            <a:t>月</a:t>
          </a:r>
          <a:r>
            <a:rPr lang="en-US" sz="1600" b="1" kern="1200" dirty="0" smtClean="0">
              <a:latin typeface="幼圆" panose="02010509060101010101" pitchFamily="49" charset="-122"/>
              <a:ea typeface="幼圆" panose="02010509060101010101" pitchFamily="49" charset="-122"/>
            </a:rPr>
            <a:t>17</a:t>
          </a:r>
          <a:r>
            <a:rPr lang="zh-CN" sz="1600" b="1" kern="1200" dirty="0" smtClean="0">
              <a:latin typeface="幼圆" panose="02010509060101010101" pitchFamily="49" charset="-122"/>
              <a:ea typeface="幼圆" panose="02010509060101010101" pitchFamily="49" charset="-122"/>
            </a:rPr>
            <a:t>日前因特殊情况无法继续修读暑期课程的学生可到学校教务处申请退课。</a:t>
          </a:r>
          <a:endParaRPr lang="zh-CN" sz="1600" b="1" kern="1200" dirty="0">
            <a:latin typeface="幼圆" panose="02010509060101010101" pitchFamily="49" charset="-122"/>
            <a:ea typeface="幼圆" panose="02010509060101010101" pitchFamily="49" charset="-122"/>
          </a:endParaRPr>
        </a:p>
      </dsp:txBody>
      <dsp:txXfrm>
        <a:off x="0" y="514"/>
        <a:ext cx="7254581" cy="843349"/>
      </dsp:txXfrm>
    </dsp:sp>
    <dsp:sp modelId="{D95097F6-B31F-4C36-9E9F-193824E1CF0B}">
      <dsp:nvSpPr>
        <dsp:cNvPr id="0" name=""/>
        <dsp:cNvSpPr/>
      </dsp:nvSpPr>
      <dsp:spPr>
        <a:xfrm>
          <a:off x="0" y="843863"/>
          <a:ext cx="7254581"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1">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668128E-06C2-4C24-BA84-765F380F71F3}">
      <dsp:nvSpPr>
        <dsp:cNvPr id="0" name=""/>
        <dsp:cNvSpPr/>
      </dsp:nvSpPr>
      <dsp:spPr>
        <a:xfrm>
          <a:off x="0" y="843863"/>
          <a:ext cx="7254581" cy="843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altLang="zh-CN" sz="1600" b="1" kern="1200" dirty="0" smtClean="0">
              <a:latin typeface="幼圆" panose="02010509060101010101" pitchFamily="49" charset="-122"/>
              <a:ea typeface="幼圆" panose="02010509060101010101" pitchFamily="49" charset="-122"/>
            </a:rPr>
            <a:t>2</a:t>
          </a:r>
          <a:r>
            <a:rPr lang="zh-CN" altLang="en-US" sz="1600" b="1" kern="1200" dirty="0" smtClean="0">
              <a:latin typeface="幼圆" panose="02010509060101010101" pitchFamily="49" charset="-122"/>
              <a:ea typeface="幼圆" panose="02010509060101010101" pitchFamily="49" charset="-122"/>
            </a:rPr>
            <a:t>、暑期课程优先满足新修、不及格重修的学生，</a:t>
          </a:r>
          <a:r>
            <a:rPr lang="zh-CN" altLang="en-US" sz="1600" b="1" kern="1200" dirty="0" smtClean="0">
              <a:solidFill>
                <a:schemeClr val="accent2">
                  <a:lumMod val="50000"/>
                </a:schemeClr>
              </a:solidFill>
              <a:latin typeface="幼圆" panose="02010509060101010101" pitchFamily="49" charset="-122"/>
              <a:ea typeface="幼圆" panose="02010509060101010101" pitchFamily="49" charset="-122"/>
            </a:rPr>
            <a:t>公共英语和公共计算机课暑期课程不单独进行绩点计算</a:t>
          </a:r>
          <a:r>
            <a:rPr lang="zh-CN" altLang="en-US" sz="1600" b="1" kern="1200" dirty="0" smtClean="0">
              <a:latin typeface="幼圆" panose="02010509060101010101" pitchFamily="49" charset="-122"/>
              <a:ea typeface="幼圆" panose="02010509060101010101" pitchFamily="49" charset="-122"/>
            </a:rPr>
            <a:t>，成绩绩点将参考最近一次相同课程成绩给出绩点。</a:t>
          </a:r>
          <a:endParaRPr lang="zh-CN" altLang="en-US" sz="1600" b="1" kern="1200" dirty="0">
            <a:latin typeface="幼圆" panose="02010509060101010101" pitchFamily="49" charset="-122"/>
            <a:ea typeface="幼圆" panose="02010509060101010101" pitchFamily="49" charset="-122"/>
          </a:endParaRPr>
        </a:p>
      </dsp:txBody>
      <dsp:txXfrm>
        <a:off x="0" y="843863"/>
        <a:ext cx="7254581" cy="843349"/>
      </dsp:txXfrm>
    </dsp:sp>
    <dsp:sp modelId="{14DD9718-4CFE-4DB9-BF8D-D7E62AF8656F}">
      <dsp:nvSpPr>
        <dsp:cNvPr id="0" name=""/>
        <dsp:cNvSpPr/>
      </dsp:nvSpPr>
      <dsp:spPr>
        <a:xfrm>
          <a:off x="0" y="1687212"/>
          <a:ext cx="7254581"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1">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CF02DE0-98D8-422E-8D44-55C7146510D8}">
      <dsp:nvSpPr>
        <dsp:cNvPr id="0" name=""/>
        <dsp:cNvSpPr/>
      </dsp:nvSpPr>
      <dsp:spPr>
        <a:xfrm>
          <a:off x="0" y="1687212"/>
          <a:ext cx="7254581" cy="843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altLang="zh-CN" sz="1600" b="1" kern="1200" dirty="0" smtClean="0">
              <a:latin typeface="幼圆" panose="02010509060101010101" pitchFamily="49" charset="-122"/>
              <a:ea typeface="幼圆" panose="02010509060101010101" pitchFamily="49" charset="-122"/>
            </a:rPr>
            <a:t>3</a:t>
          </a:r>
          <a:r>
            <a:rPr lang="zh-CN" altLang="en-US" sz="1600" b="1" kern="1200" dirty="0" smtClean="0">
              <a:latin typeface="幼圆" panose="02010509060101010101" pitchFamily="49" charset="-122"/>
              <a:ea typeface="幼圆" panose="02010509060101010101" pitchFamily="49" charset="-122"/>
            </a:rPr>
            <a:t>、</a:t>
          </a:r>
          <a:r>
            <a:rPr lang="zh-CN" sz="1600" b="1" kern="1200" dirty="0" smtClean="0">
              <a:latin typeface="幼圆" panose="02010509060101010101" pitchFamily="49" charset="-122"/>
              <a:ea typeface="幼圆" panose="02010509060101010101" pitchFamily="49" charset="-122"/>
            </a:rPr>
            <a:t>重修学生需在</a:t>
          </a:r>
          <a:r>
            <a:rPr lang="en-US" sz="1600" b="1" kern="1200" dirty="0" smtClean="0">
              <a:latin typeface="幼圆" panose="02010509060101010101" pitchFamily="49" charset="-122"/>
              <a:ea typeface="幼圆" panose="02010509060101010101" pitchFamily="49" charset="-122"/>
            </a:rPr>
            <a:t>6</a:t>
          </a:r>
          <a:r>
            <a:rPr lang="zh-CN" sz="1600" b="1" kern="1200" dirty="0" smtClean="0">
              <a:latin typeface="幼圆" panose="02010509060101010101" pitchFamily="49" charset="-122"/>
              <a:ea typeface="幼圆" panose="02010509060101010101" pitchFamily="49" charset="-122"/>
            </a:rPr>
            <a:t>月</a:t>
          </a:r>
          <a:r>
            <a:rPr lang="en-US" sz="1600" b="1" kern="1200" dirty="0" smtClean="0">
              <a:latin typeface="幼圆" panose="02010509060101010101" pitchFamily="49" charset="-122"/>
              <a:ea typeface="幼圆" panose="02010509060101010101" pitchFamily="49" charset="-122"/>
            </a:rPr>
            <a:t>10</a:t>
          </a:r>
          <a:r>
            <a:rPr lang="zh-CN" sz="1600" b="1" kern="1200" dirty="0" smtClean="0">
              <a:latin typeface="幼圆" panose="02010509060101010101" pitchFamily="49" charset="-122"/>
              <a:ea typeface="幼圆" panose="02010509060101010101" pitchFamily="49" charset="-122"/>
            </a:rPr>
            <a:t>日至</a:t>
          </a:r>
          <a:r>
            <a:rPr lang="en-US" sz="1600" b="1" kern="1200" dirty="0" smtClean="0">
              <a:latin typeface="幼圆" panose="02010509060101010101" pitchFamily="49" charset="-122"/>
              <a:ea typeface="幼圆" panose="02010509060101010101" pitchFamily="49" charset="-122"/>
            </a:rPr>
            <a:t>6</a:t>
          </a:r>
          <a:r>
            <a:rPr lang="zh-CN" sz="1600" b="1" kern="1200" dirty="0" smtClean="0">
              <a:latin typeface="幼圆" panose="02010509060101010101" pitchFamily="49" charset="-122"/>
              <a:ea typeface="幼圆" panose="02010509060101010101" pitchFamily="49" charset="-122"/>
            </a:rPr>
            <a:t>月</a:t>
          </a:r>
          <a:r>
            <a:rPr lang="en-US" sz="1600" b="1" kern="1200" dirty="0" smtClean="0">
              <a:latin typeface="幼圆" panose="02010509060101010101" pitchFamily="49" charset="-122"/>
              <a:ea typeface="幼圆" panose="02010509060101010101" pitchFamily="49" charset="-122"/>
            </a:rPr>
            <a:t>21</a:t>
          </a:r>
          <a:r>
            <a:rPr lang="zh-CN" sz="1600" b="1" kern="1200" dirty="0" smtClean="0">
              <a:latin typeface="幼圆" panose="02010509060101010101" pitchFamily="49" charset="-122"/>
              <a:ea typeface="幼圆" panose="02010509060101010101" pitchFamily="49" charset="-122"/>
            </a:rPr>
            <a:t>日在公共数据库生活支付平台中缴纳重修费，否则视为放弃重修。（暑期重修课程不允许申请免听）</a:t>
          </a:r>
          <a:r>
            <a:rPr lang="zh-CN" altLang="en-US" sz="1600" b="1" kern="1200" dirty="0" smtClean="0">
              <a:latin typeface="幼圆" panose="02010509060101010101" pitchFamily="49" charset="-122"/>
              <a:ea typeface="幼圆" panose="02010509060101010101" pitchFamily="49" charset="-122"/>
            </a:rPr>
            <a:t>。</a:t>
          </a:r>
          <a:endParaRPr lang="zh-CN" sz="1600" b="1" kern="1200" dirty="0">
            <a:latin typeface="幼圆" panose="02010509060101010101" pitchFamily="49" charset="-122"/>
            <a:ea typeface="幼圆" panose="02010509060101010101" pitchFamily="49" charset="-122"/>
          </a:endParaRPr>
        </a:p>
      </dsp:txBody>
      <dsp:txXfrm>
        <a:off x="0" y="1687212"/>
        <a:ext cx="7254581" cy="843349"/>
      </dsp:txXfrm>
    </dsp:sp>
    <dsp:sp modelId="{C02DFFC4-F567-40DF-BD65-760E90A9D05B}">
      <dsp:nvSpPr>
        <dsp:cNvPr id="0" name=""/>
        <dsp:cNvSpPr/>
      </dsp:nvSpPr>
      <dsp:spPr>
        <a:xfrm>
          <a:off x="0" y="2530562"/>
          <a:ext cx="7254581"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1">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1053F48-818C-4D4F-8C76-493ED0EC48E7}">
      <dsp:nvSpPr>
        <dsp:cNvPr id="0" name=""/>
        <dsp:cNvSpPr/>
      </dsp:nvSpPr>
      <dsp:spPr>
        <a:xfrm>
          <a:off x="0" y="2530562"/>
          <a:ext cx="7254581" cy="843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altLang="zh-CN" sz="1600" b="1" kern="1200" dirty="0" smtClean="0">
              <a:latin typeface="幼圆" panose="02010509060101010101" pitchFamily="49" charset="-122"/>
              <a:ea typeface="幼圆" panose="02010509060101010101" pitchFamily="49" charset="-122"/>
            </a:rPr>
            <a:t>4</a:t>
          </a:r>
          <a:r>
            <a:rPr lang="zh-CN" altLang="en-US" sz="1600" b="1" kern="1200" dirty="0" smtClean="0">
              <a:latin typeface="幼圆" panose="02010509060101010101" pitchFamily="49" charset="-122"/>
              <a:ea typeface="幼圆" panose="02010509060101010101" pitchFamily="49" charset="-122"/>
            </a:rPr>
            <a:t>、</a:t>
          </a:r>
          <a:r>
            <a:rPr lang="zh-CN" sz="1600" b="1" kern="1200" dirty="0" smtClean="0">
              <a:solidFill>
                <a:schemeClr val="tx1"/>
              </a:solidFill>
              <a:latin typeface="幼圆" panose="02010509060101010101" pitchFamily="49" charset="-122"/>
              <a:ea typeface="幼圆" panose="02010509060101010101" pitchFamily="49" charset="-122"/>
            </a:rPr>
            <a:t>学生暑期</a:t>
          </a:r>
          <a:r>
            <a:rPr lang="zh-CN" sz="1600" b="1" kern="1200" dirty="0" smtClean="0">
              <a:solidFill>
                <a:schemeClr val="accent2">
                  <a:lumMod val="50000"/>
                </a:schemeClr>
              </a:solidFill>
              <a:latin typeface="幼圆" panose="02010509060101010101" pitchFamily="49" charset="-122"/>
              <a:ea typeface="幼圆" panose="02010509060101010101" pitchFamily="49" charset="-122"/>
            </a:rPr>
            <a:t>修读培养方案以外课程可以在下学期开学第二周之前（</a:t>
          </a:r>
          <a:r>
            <a:rPr lang="en-US" sz="1600" b="1" kern="1200" dirty="0" smtClean="0">
              <a:solidFill>
                <a:schemeClr val="accent2">
                  <a:lumMod val="50000"/>
                </a:schemeClr>
              </a:solidFill>
              <a:latin typeface="幼圆" panose="02010509060101010101" pitchFamily="49" charset="-122"/>
              <a:ea typeface="幼圆" panose="02010509060101010101" pitchFamily="49" charset="-122"/>
            </a:rPr>
            <a:t>9</a:t>
          </a:r>
          <a:r>
            <a:rPr lang="zh-CN" sz="1600" b="1" kern="1200" dirty="0" smtClean="0">
              <a:solidFill>
                <a:schemeClr val="accent2">
                  <a:lumMod val="50000"/>
                </a:schemeClr>
              </a:solidFill>
              <a:latin typeface="幼圆" panose="02010509060101010101" pitchFamily="49" charset="-122"/>
              <a:ea typeface="幼圆" panose="02010509060101010101" pitchFamily="49" charset="-122"/>
            </a:rPr>
            <a:t>月</a:t>
          </a:r>
          <a:r>
            <a:rPr lang="en-US" sz="1600" b="1" kern="1200" dirty="0" smtClean="0">
              <a:solidFill>
                <a:schemeClr val="accent2">
                  <a:lumMod val="50000"/>
                </a:schemeClr>
              </a:solidFill>
              <a:latin typeface="幼圆" panose="02010509060101010101" pitchFamily="49" charset="-122"/>
              <a:ea typeface="幼圆" panose="02010509060101010101" pitchFamily="49" charset="-122"/>
            </a:rPr>
            <a:t>19</a:t>
          </a:r>
          <a:r>
            <a:rPr lang="zh-CN" sz="1600" b="1" kern="1200" dirty="0" smtClean="0">
              <a:solidFill>
                <a:schemeClr val="accent2">
                  <a:lumMod val="50000"/>
                </a:schemeClr>
              </a:solidFill>
              <a:latin typeface="幼圆" panose="02010509060101010101" pitchFamily="49" charset="-122"/>
              <a:ea typeface="幼圆" panose="02010509060101010101" pitchFamily="49" charset="-122"/>
            </a:rPr>
            <a:t>日）向教务处申请暑期所选课程不记录成绩档案</a:t>
          </a:r>
          <a:r>
            <a:rPr lang="zh-CN" sz="1600" b="1" kern="1200" dirty="0" smtClean="0">
              <a:latin typeface="幼圆" panose="02010509060101010101" pitchFamily="49" charset="-122"/>
              <a:ea typeface="幼圆" panose="02010509060101010101" pitchFamily="49" charset="-122"/>
            </a:rPr>
            <a:t>，但应按照学分制收费办法纳入学费结算。</a:t>
          </a:r>
          <a:endParaRPr lang="zh-CN" sz="1600" b="1" kern="1200" dirty="0">
            <a:latin typeface="幼圆" panose="02010509060101010101" pitchFamily="49" charset="-122"/>
            <a:ea typeface="幼圆" panose="02010509060101010101" pitchFamily="49" charset="-122"/>
          </a:endParaRPr>
        </a:p>
      </dsp:txBody>
      <dsp:txXfrm>
        <a:off x="0" y="2530562"/>
        <a:ext cx="7254581" cy="843349"/>
      </dsp:txXfrm>
    </dsp:sp>
    <dsp:sp modelId="{D9396A52-8B2F-49AA-85EC-BAC19F2A84A5}">
      <dsp:nvSpPr>
        <dsp:cNvPr id="0" name=""/>
        <dsp:cNvSpPr/>
      </dsp:nvSpPr>
      <dsp:spPr>
        <a:xfrm>
          <a:off x="0" y="3373911"/>
          <a:ext cx="7254581"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1">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C8B6681-9109-4900-A521-588BC93691DD}">
      <dsp:nvSpPr>
        <dsp:cNvPr id="0" name=""/>
        <dsp:cNvSpPr/>
      </dsp:nvSpPr>
      <dsp:spPr>
        <a:xfrm>
          <a:off x="0" y="3373911"/>
          <a:ext cx="7254581" cy="843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altLang="zh-CN" sz="1600" b="1" kern="1200" dirty="0" smtClean="0">
              <a:latin typeface="幼圆" panose="02010509060101010101" pitchFamily="49" charset="-122"/>
              <a:ea typeface="幼圆" panose="02010509060101010101" pitchFamily="49" charset="-122"/>
            </a:rPr>
            <a:t>5</a:t>
          </a:r>
          <a:r>
            <a:rPr lang="zh-CN" altLang="en-US" sz="1600" b="1" kern="1200" dirty="0" smtClean="0">
              <a:latin typeface="幼圆" panose="02010509060101010101" pitchFamily="49" charset="-122"/>
              <a:ea typeface="幼圆" panose="02010509060101010101" pitchFamily="49" charset="-122"/>
            </a:rPr>
            <a:t>、暑期短学期的课程</a:t>
          </a:r>
          <a:r>
            <a:rPr lang="zh-CN" altLang="en-US" sz="1600" b="1" kern="1200" dirty="0" smtClean="0">
              <a:solidFill>
                <a:schemeClr val="accent2">
                  <a:lumMod val="50000"/>
                </a:schemeClr>
              </a:solidFill>
              <a:latin typeface="幼圆" panose="02010509060101010101" pitchFamily="49" charset="-122"/>
              <a:ea typeface="幼圆" panose="02010509060101010101" pitchFamily="49" charset="-122"/>
            </a:rPr>
            <a:t>不单独安排考试周，不另设补、缓考。</a:t>
          </a:r>
          <a:endParaRPr lang="zh-CN" altLang="en-US" sz="1600" b="1" kern="1200" dirty="0">
            <a:solidFill>
              <a:schemeClr val="accent2">
                <a:lumMod val="50000"/>
              </a:schemeClr>
            </a:solidFill>
            <a:latin typeface="幼圆" panose="02010509060101010101" pitchFamily="49" charset="-122"/>
            <a:ea typeface="幼圆" panose="02010509060101010101" pitchFamily="49" charset="-122"/>
          </a:endParaRPr>
        </a:p>
      </dsp:txBody>
      <dsp:txXfrm>
        <a:off x="0" y="3373911"/>
        <a:ext cx="7254581" cy="8433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B54AA-9BAD-42FF-8E58-80F99FE0E9F7}">
      <dsp:nvSpPr>
        <dsp:cNvPr id="0" name=""/>
        <dsp:cNvSpPr/>
      </dsp:nvSpPr>
      <dsp:spPr>
        <a:xfrm>
          <a:off x="0" y="70510"/>
          <a:ext cx="7166066" cy="64104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altLang="zh-CN" sz="1400" b="1" kern="1200" dirty="0" smtClean="0">
              <a:latin typeface="微软雅黑" panose="020B0503020204020204" pitchFamily="34" charset="-122"/>
              <a:ea typeface="微软雅黑" panose="020B0503020204020204" pitchFamily="34" charset="-122"/>
            </a:rPr>
            <a:t>【Q】</a:t>
          </a:r>
          <a:r>
            <a:rPr lang="zh-CN" altLang="en-US" sz="1400" b="1" kern="1200" dirty="0" smtClean="0">
              <a:latin typeface="微软雅黑" panose="020B0503020204020204" pitchFamily="34" charset="-122"/>
              <a:ea typeface="微软雅黑" panose="020B0503020204020204" pitchFamily="34" charset="-122"/>
            </a:rPr>
            <a:t>暑期短学期的课程与春秋学期的课程有什么差别？</a:t>
          </a:r>
          <a:endParaRPr lang="zh-CN" altLang="en-US" sz="1400" kern="1200" dirty="0">
            <a:latin typeface="微软雅黑" panose="020B0503020204020204" pitchFamily="34" charset="-122"/>
            <a:ea typeface="微软雅黑" panose="020B0503020204020204" pitchFamily="34" charset="-122"/>
          </a:endParaRPr>
        </a:p>
      </dsp:txBody>
      <dsp:txXfrm>
        <a:off x="31293" y="101803"/>
        <a:ext cx="7103480" cy="578455"/>
      </dsp:txXfrm>
    </dsp:sp>
    <dsp:sp modelId="{7252D72B-796D-48F4-9CA1-1FF1BD75F527}">
      <dsp:nvSpPr>
        <dsp:cNvPr id="0" name=""/>
        <dsp:cNvSpPr/>
      </dsp:nvSpPr>
      <dsp:spPr>
        <a:xfrm>
          <a:off x="0" y="674370"/>
          <a:ext cx="7166066" cy="114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23"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altLang="en-US" sz="1400" kern="1200" dirty="0" smtClean="0">
              <a:latin typeface="微软雅黑" panose="020B0503020204020204" pitchFamily="34" charset="-122"/>
              <a:ea typeface="微软雅黑" panose="020B0503020204020204" pitchFamily="34" charset="-122"/>
            </a:rPr>
            <a:t>暑期短学期课程在教学内容、课时数、考核要求与春秋季学期一致，但是因教学周期较短（</a:t>
          </a:r>
          <a:r>
            <a:rPr lang="en-US" altLang="zh-CN" sz="1400" kern="1200" dirty="0" smtClean="0">
              <a:latin typeface="微软雅黑" panose="020B0503020204020204" pitchFamily="34" charset="-122"/>
              <a:ea typeface="微软雅黑" panose="020B0503020204020204" pitchFamily="34" charset="-122"/>
            </a:rPr>
            <a:t>1-4 </a:t>
          </a:r>
          <a:r>
            <a:rPr lang="zh-CN" altLang="en-US" sz="1400" kern="1200" dirty="0" smtClean="0">
              <a:latin typeface="微软雅黑" panose="020B0503020204020204" pitchFamily="34" charset="-122"/>
              <a:ea typeface="微软雅黑" panose="020B0503020204020204" pitchFamily="34" charset="-122"/>
            </a:rPr>
            <a:t>周），因此暑期学期在短时间内的学习强度较大；其次，在学校和各院系的努力下，暑期短学期学校聘请了海内外专家开设了</a:t>
          </a:r>
          <a:r>
            <a:rPr lang="en-US" altLang="zh-CN" sz="1400" kern="1200" dirty="0" smtClean="0">
              <a:latin typeface="微软雅黑" panose="020B0503020204020204" pitchFamily="34" charset="-122"/>
              <a:ea typeface="微软雅黑" panose="020B0503020204020204" pitchFamily="34" charset="-122"/>
            </a:rPr>
            <a:t>11</a:t>
          </a:r>
          <a:r>
            <a:rPr lang="zh-CN" altLang="en-US" sz="1400" kern="1200" dirty="0" smtClean="0">
              <a:latin typeface="微软雅黑" panose="020B0503020204020204" pitchFamily="34" charset="-122"/>
              <a:ea typeface="微软雅黑" panose="020B0503020204020204" pitchFamily="34" charset="-122"/>
            </a:rPr>
            <a:t>门精彩课程，将给同学们带来更为丰富的“知识盛宴”。</a:t>
          </a:r>
          <a:endParaRPr lang="zh-CN" altLang="en-US" sz="1400" kern="1200" dirty="0">
            <a:latin typeface="微软雅黑" panose="020B0503020204020204" pitchFamily="34" charset="-122"/>
            <a:ea typeface="微软雅黑" panose="020B0503020204020204" pitchFamily="34" charset="-122"/>
          </a:endParaRPr>
        </a:p>
      </dsp:txBody>
      <dsp:txXfrm>
        <a:off x="0" y="674370"/>
        <a:ext cx="7166066" cy="1142640"/>
      </dsp:txXfrm>
    </dsp:sp>
    <dsp:sp modelId="{61BD27A7-668B-4634-AF3F-4762BC56050C}">
      <dsp:nvSpPr>
        <dsp:cNvPr id="0" name=""/>
        <dsp:cNvSpPr/>
      </dsp:nvSpPr>
      <dsp:spPr>
        <a:xfrm>
          <a:off x="0" y="1817010"/>
          <a:ext cx="7166066" cy="601046"/>
        </a:xfrm>
        <a:prstGeom prst="roundRect">
          <a:avLst/>
        </a:prstGeom>
        <a:gradFill rotWithShape="0">
          <a:gsLst>
            <a:gs pos="0">
              <a:schemeClr val="accent5">
                <a:hueOff val="-3676672"/>
                <a:satOff val="-5114"/>
                <a:lumOff val="-1961"/>
                <a:alphaOff val="0"/>
                <a:satMod val="103000"/>
                <a:lumMod val="102000"/>
                <a:tint val="94000"/>
              </a:schemeClr>
            </a:gs>
            <a:gs pos="50000">
              <a:schemeClr val="accent5">
                <a:hueOff val="-3676672"/>
                <a:satOff val="-5114"/>
                <a:lumOff val="-1961"/>
                <a:alphaOff val="0"/>
                <a:satMod val="110000"/>
                <a:lumMod val="100000"/>
                <a:shade val="100000"/>
              </a:schemeClr>
            </a:gs>
            <a:gs pos="100000">
              <a:schemeClr val="accent5">
                <a:hueOff val="-3676672"/>
                <a:satOff val="-5114"/>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altLang="zh-CN" sz="1400" b="1" kern="1200" dirty="0" smtClean="0">
              <a:latin typeface="微软雅黑" panose="020B0503020204020204" pitchFamily="34" charset="-122"/>
              <a:ea typeface="微软雅黑" panose="020B0503020204020204" pitchFamily="34" charset="-122"/>
            </a:rPr>
            <a:t>【Q】</a:t>
          </a:r>
          <a:r>
            <a:rPr lang="zh-CN" altLang="en-US" sz="1400" b="1" kern="1200" dirty="0" smtClean="0">
              <a:latin typeface="微软雅黑" panose="020B0503020204020204" pitchFamily="34" charset="-122"/>
              <a:ea typeface="微软雅黑" panose="020B0503020204020204" pitchFamily="34" charset="-122"/>
            </a:rPr>
            <a:t>暑期短学期会强制学生留校修读课程吗？</a:t>
          </a:r>
          <a:endParaRPr lang="zh-CN" altLang="en-US" sz="1400" kern="1200" dirty="0">
            <a:latin typeface="微软雅黑" panose="020B0503020204020204" pitchFamily="34" charset="-122"/>
            <a:ea typeface="微软雅黑" panose="020B0503020204020204" pitchFamily="34" charset="-122"/>
          </a:endParaRPr>
        </a:p>
      </dsp:txBody>
      <dsp:txXfrm>
        <a:off x="29341" y="1846351"/>
        <a:ext cx="7107384" cy="542364"/>
      </dsp:txXfrm>
    </dsp:sp>
    <dsp:sp modelId="{9D20D011-DBF2-48D9-9468-6163283F481B}">
      <dsp:nvSpPr>
        <dsp:cNvPr id="0" name=""/>
        <dsp:cNvSpPr/>
      </dsp:nvSpPr>
      <dsp:spPr>
        <a:xfrm>
          <a:off x="0" y="2418057"/>
          <a:ext cx="7166066" cy="79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23"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altLang="en-US" sz="1400" kern="1200" dirty="0" smtClean="0">
              <a:latin typeface="微软雅黑" panose="020B0503020204020204" pitchFamily="34" charset="-122"/>
              <a:ea typeface="微软雅黑" panose="020B0503020204020204" pitchFamily="34" charset="-122"/>
            </a:rPr>
            <a:t>学校</a:t>
          </a:r>
          <a:r>
            <a:rPr lang="zh-CN" altLang="en-US" sz="1400" b="1" kern="1200" dirty="0" smtClean="0">
              <a:latin typeface="微软雅黑" panose="020B0503020204020204" pitchFamily="34" charset="-122"/>
              <a:ea typeface="微软雅黑" panose="020B0503020204020204" pitchFamily="34" charset="-122"/>
            </a:rPr>
            <a:t>不强制</a:t>
          </a:r>
          <a:r>
            <a:rPr lang="zh-CN" altLang="en-US" sz="1400" kern="1200" dirty="0" smtClean="0">
              <a:latin typeface="微软雅黑" panose="020B0503020204020204" pitchFamily="34" charset="-122"/>
              <a:ea typeface="微软雅黑" panose="020B0503020204020204" pitchFamily="34" charset="-122"/>
            </a:rPr>
            <a:t>要求学生在暑期短学期留校修读课程，不过，学校还是非常欢迎更多同学积极选择参与暑期短学期课程学习，从中获得不一样的学习体验。</a:t>
          </a:r>
          <a:endParaRPr lang="zh-CN" altLang="en-US" sz="1400" kern="1200" dirty="0">
            <a:latin typeface="微软雅黑" panose="020B0503020204020204" pitchFamily="34" charset="-122"/>
            <a:ea typeface="微软雅黑" panose="020B0503020204020204" pitchFamily="34" charset="-122"/>
          </a:endParaRPr>
        </a:p>
      </dsp:txBody>
      <dsp:txXfrm>
        <a:off x="0" y="2418057"/>
        <a:ext cx="7166066" cy="794880"/>
      </dsp:txXfrm>
    </dsp:sp>
    <dsp:sp modelId="{2068AEA9-D079-468B-BBF0-238197966E2E}">
      <dsp:nvSpPr>
        <dsp:cNvPr id="0" name=""/>
        <dsp:cNvSpPr/>
      </dsp:nvSpPr>
      <dsp:spPr>
        <a:xfrm>
          <a:off x="0" y="3212937"/>
          <a:ext cx="7166066" cy="528874"/>
        </a:xfrm>
        <a:prstGeom prst="roundRect">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altLang="en-US" sz="1400" b="1" kern="1200" dirty="0" smtClean="0">
              <a:latin typeface="微软雅黑" panose="020B0503020204020204" pitchFamily="34" charset="-122"/>
              <a:ea typeface="微软雅黑" panose="020B0503020204020204" pitchFamily="34" charset="-122"/>
            </a:rPr>
            <a:t>【Q】</a:t>
          </a:r>
          <a:r>
            <a:rPr lang="zh-CN" altLang="en-US" sz="1400" b="1" kern="1200" dirty="0" smtClean="0">
              <a:latin typeface="微软雅黑" panose="020B0503020204020204" pitchFamily="34" charset="-122"/>
              <a:ea typeface="微软雅黑" panose="020B0503020204020204" pitchFamily="34" charset="-122"/>
            </a:rPr>
            <a:t>暑期短学期课程选课人数少会停开吗？</a:t>
          </a:r>
          <a:endParaRPr lang="zh-CN" altLang="en-US" sz="1400" b="1" kern="1200" dirty="0">
            <a:latin typeface="微软雅黑" panose="020B0503020204020204" pitchFamily="34" charset="-122"/>
            <a:ea typeface="微软雅黑" panose="020B0503020204020204" pitchFamily="34" charset="-122"/>
          </a:endParaRPr>
        </a:p>
      </dsp:txBody>
      <dsp:txXfrm>
        <a:off x="25818" y="3238755"/>
        <a:ext cx="7114430" cy="477238"/>
      </dsp:txXfrm>
    </dsp:sp>
    <dsp:sp modelId="{F204F830-B39A-4903-BD1A-136B78D9AB94}">
      <dsp:nvSpPr>
        <dsp:cNvPr id="0" name=""/>
        <dsp:cNvSpPr/>
      </dsp:nvSpPr>
      <dsp:spPr>
        <a:xfrm>
          <a:off x="0" y="3741811"/>
          <a:ext cx="7166066" cy="79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23"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altLang="en-US" sz="1400" kern="1200" dirty="0" smtClean="0">
              <a:latin typeface="微软雅黑" panose="020B0503020204020204" pitchFamily="34" charset="-122"/>
              <a:ea typeface="微软雅黑" panose="020B0503020204020204" pitchFamily="34" charset="-122"/>
            </a:rPr>
            <a:t>教务处在选课结束后根据选课结果对暑期课程进行微调，人数过少而无法开设的课程，教务处将停开相关课程、通知开课单位并在教务处和学校网站上公布。</a:t>
          </a:r>
          <a:endParaRPr lang="zh-CN" altLang="en-US" sz="1400" kern="1200" dirty="0">
            <a:latin typeface="微软雅黑" panose="020B0503020204020204" pitchFamily="34" charset="-122"/>
            <a:ea typeface="微软雅黑" panose="020B0503020204020204" pitchFamily="34" charset="-122"/>
          </a:endParaRPr>
        </a:p>
      </dsp:txBody>
      <dsp:txXfrm>
        <a:off x="0" y="3741811"/>
        <a:ext cx="7166066" cy="7948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B54AA-9BAD-42FF-8E58-80F99FE0E9F7}">
      <dsp:nvSpPr>
        <dsp:cNvPr id="0" name=""/>
        <dsp:cNvSpPr/>
      </dsp:nvSpPr>
      <dsp:spPr>
        <a:xfrm>
          <a:off x="0" y="12556"/>
          <a:ext cx="6742176" cy="34723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altLang="zh-CN" sz="1400" b="1" kern="1200" dirty="0" smtClean="0">
              <a:latin typeface="微软雅黑" panose="020B0503020204020204" pitchFamily="34" charset="-122"/>
              <a:ea typeface="微软雅黑" panose="020B0503020204020204" pitchFamily="34" charset="-122"/>
            </a:rPr>
            <a:t>【Q】</a:t>
          </a:r>
          <a:r>
            <a:rPr lang="zh-CN" altLang="en-US" sz="1400" b="1" kern="1200" dirty="0" smtClean="0">
              <a:latin typeface="微软雅黑" panose="020B0503020204020204" pitchFamily="34" charset="-122"/>
              <a:ea typeface="微软雅黑" panose="020B0503020204020204" pitchFamily="34" charset="-122"/>
            </a:rPr>
            <a:t>暑期短学期选课一般应该选修几门？</a:t>
          </a:r>
          <a:endParaRPr lang="zh-CN" altLang="en-US" sz="1400" b="1" kern="1200" dirty="0">
            <a:latin typeface="微软雅黑" panose="020B0503020204020204" pitchFamily="34" charset="-122"/>
            <a:ea typeface="微软雅黑" panose="020B0503020204020204" pitchFamily="34" charset="-122"/>
          </a:endParaRPr>
        </a:p>
      </dsp:txBody>
      <dsp:txXfrm>
        <a:off x="16950" y="29506"/>
        <a:ext cx="6708276" cy="313330"/>
      </dsp:txXfrm>
    </dsp:sp>
    <dsp:sp modelId="{7252D72B-796D-48F4-9CA1-1FF1BD75F527}">
      <dsp:nvSpPr>
        <dsp:cNvPr id="0" name=""/>
        <dsp:cNvSpPr/>
      </dsp:nvSpPr>
      <dsp:spPr>
        <a:xfrm>
          <a:off x="0" y="359786"/>
          <a:ext cx="6742176" cy="86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06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altLang="en-US" sz="1400" b="0" kern="1200" dirty="0" smtClean="0">
              <a:latin typeface="微软雅黑" panose="020B0503020204020204" pitchFamily="34" charset="-122"/>
              <a:ea typeface="微软雅黑" panose="020B0503020204020204" pitchFamily="34" charset="-122"/>
            </a:rPr>
            <a:t>考虑到暑期短学期课程在短时间内学习强度较大，课程时间冲突情况也比较容易发生，建议学生一般选修 </a:t>
          </a:r>
          <a:r>
            <a:rPr lang="en-US" altLang="zh-CN" sz="1400" b="0" kern="1200" dirty="0" smtClean="0">
              <a:latin typeface="微软雅黑" panose="020B0503020204020204" pitchFamily="34" charset="-122"/>
              <a:ea typeface="微软雅黑" panose="020B0503020204020204" pitchFamily="34" charset="-122"/>
            </a:rPr>
            <a:t>1‐2 </a:t>
          </a:r>
          <a:r>
            <a:rPr lang="zh-CN" altLang="en-US" sz="1400" b="0" kern="1200" dirty="0" smtClean="0">
              <a:latin typeface="微软雅黑" panose="020B0503020204020204" pitchFamily="34" charset="-122"/>
              <a:ea typeface="微软雅黑" panose="020B0503020204020204" pitchFamily="34" charset="-122"/>
            </a:rPr>
            <a:t>门暑期课程为宜，最多应不超过 </a:t>
          </a:r>
          <a:r>
            <a:rPr lang="en-US" altLang="zh-CN" sz="1400" b="0" kern="1200" dirty="0" smtClean="0">
              <a:latin typeface="微软雅黑" panose="020B0503020204020204" pitchFamily="34" charset="-122"/>
              <a:ea typeface="微软雅黑" panose="020B0503020204020204" pitchFamily="34" charset="-122"/>
            </a:rPr>
            <a:t>5</a:t>
          </a:r>
          <a:r>
            <a:rPr lang="zh-CN" altLang="en-US" sz="1400" b="0" kern="1200" dirty="0" smtClean="0">
              <a:latin typeface="微软雅黑" panose="020B0503020204020204" pitchFamily="34" charset="-122"/>
              <a:ea typeface="微软雅黑" panose="020B0503020204020204" pitchFamily="34" charset="-122"/>
            </a:rPr>
            <a:t>学分。暑期课程优先满足新修、不及格重修的学生。</a:t>
          </a:r>
          <a:endParaRPr lang="zh-CN" altLang="en-US" sz="1400" b="0" kern="1200" dirty="0">
            <a:latin typeface="微软雅黑" panose="020B0503020204020204" pitchFamily="34" charset="-122"/>
            <a:ea typeface="微软雅黑" panose="020B0503020204020204" pitchFamily="34" charset="-122"/>
          </a:endParaRPr>
        </a:p>
      </dsp:txBody>
      <dsp:txXfrm>
        <a:off x="0" y="359786"/>
        <a:ext cx="6742176" cy="861120"/>
      </dsp:txXfrm>
    </dsp:sp>
    <dsp:sp modelId="{61BD27A7-668B-4634-AF3F-4762BC56050C}">
      <dsp:nvSpPr>
        <dsp:cNvPr id="0" name=""/>
        <dsp:cNvSpPr/>
      </dsp:nvSpPr>
      <dsp:spPr>
        <a:xfrm>
          <a:off x="0" y="1220906"/>
          <a:ext cx="6742176" cy="325567"/>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altLang="zh-CN" sz="1400" b="1" kern="1200" dirty="0" smtClean="0">
              <a:latin typeface="微软雅黑" panose="020B0503020204020204" pitchFamily="34" charset="-122"/>
              <a:ea typeface="微软雅黑" panose="020B0503020204020204" pitchFamily="34" charset="-122"/>
            </a:rPr>
            <a:t>【Q】</a:t>
          </a:r>
          <a:r>
            <a:rPr lang="zh-CN" altLang="en-US" sz="1400" b="1" kern="1200" dirty="0" smtClean="0">
              <a:latin typeface="微软雅黑" panose="020B0503020204020204" pitchFamily="34" charset="-122"/>
              <a:ea typeface="微软雅黑" panose="020B0503020204020204" pitchFamily="34" charset="-122"/>
            </a:rPr>
            <a:t>暑期短学期选课可以试听吗？</a:t>
          </a:r>
          <a:endParaRPr lang="zh-CN" altLang="en-US" sz="1400" b="1" kern="1200" dirty="0">
            <a:latin typeface="微软雅黑" panose="020B0503020204020204" pitchFamily="34" charset="-122"/>
            <a:ea typeface="微软雅黑" panose="020B0503020204020204" pitchFamily="34" charset="-122"/>
          </a:endParaRPr>
        </a:p>
      </dsp:txBody>
      <dsp:txXfrm>
        <a:off x="15893" y="1236799"/>
        <a:ext cx="6710390" cy="293781"/>
      </dsp:txXfrm>
    </dsp:sp>
    <dsp:sp modelId="{9D20D011-DBF2-48D9-9468-6163283F481B}">
      <dsp:nvSpPr>
        <dsp:cNvPr id="0" name=""/>
        <dsp:cNvSpPr/>
      </dsp:nvSpPr>
      <dsp:spPr>
        <a:xfrm>
          <a:off x="0" y="1546473"/>
          <a:ext cx="6742176" cy="86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06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altLang="en-US" sz="1400" b="0" kern="1200" dirty="0" smtClean="0">
              <a:latin typeface="微软雅黑" panose="020B0503020204020204" pitchFamily="34" charset="-122"/>
              <a:ea typeface="微软雅黑" panose="020B0503020204020204" pitchFamily="34" charset="-122"/>
            </a:rPr>
            <a:t>考虑到暑期短学期的特殊性，并且</a:t>
          </a:r>
          <a:r>
            <a:rPr lang="en-US" altLang="zh-CN" sz="1400" b="0" kern="1200" dirty="0" smtClean="0">
              <a:latin typeface="微软雅黑" panose="020B0503020204020204" pitchFamily="34" charset="-122"/>
              <a:ea typeface="微软雅黑" panose="020B0503020204020204" pitchFamily="34" charset="-122"/>
            </a:rPr>
            <a:t>2015</a:t>
          </a:r>
          <a:r>
            <a:rPr lang="zh-CN" altLang="en-US" sz="1400" b="0" kern="1200" dirty="0" smtClean="0">
              <a:latin typeface="微软雅黑" panose="020B0503020204020204" pitchFamily="34" charset="-122"/>
              <a:ea typeface="微软雅黑" panose="020B0503020204020204" pitchFamily="34" charset="-122"/>
            </a:rPr>
            <a:t>年暑期开设了很多新课程，因此学校允许同学们在暑期短学期第一周内试听。因特殊情况无法继续修读暑期课程的学生可在</a:t>
          </a:r>
          <a:r>
            <a:rPr lang="en-US" altLang="zh-CN" sz="1400" b="0" kern="1200" dirty="0" smtClean="0">
              <a:latin typeface="微软雅黑" panose="020B0503020204020204" pitchFamily="34" charset="-122"/>
              <a:ea typeface="微软雅黑" panose="020B0503020204020204" pitchFamily="34" charset="-122"/>
            </a:rPr>
            <a:t>7</a:t>
          </a:r>
          <a:r>
            <a:rPr lang="zh-CN" altLang="en-US" sz="1400" b="0" kern="1200" dirty="0" smtClean="0">
              <a:latin typeface="微软雅黑" panose="020B0503020204020204" pitchFamily="34" charset="-122"/>
              <a:ea typeface="微软雅黑" panose="020B0503020204020204" pitchFamily="34" charset="-122"/>
            </a:rPr>
            <a:t>月</a:t>
          </a:r>
          <a:r>
            <a:rPr lang="en-US" altLang="zh-CN" sz="1400" b="0" kern="1200" dirty="0" smtClean="0">
              <a:latin typeface="微软雅黑" panose="020B0503020204020204" pitchFamily="34" charset="-122"/>
              <a:ea typeface="微软雅黑" panose="020B0503020204020204" pitchFamily="34" charset="-122"/>
            </a:rPr>
            <a:t>17</a:t>
          </a:r>
          <a:r>
            <a:rPr lang="zh-CN" altLang="en-US" sz="1400" b="0" kern="1200" dirty="0" smtClean="0">
              <a:latin typeface="微软雅黑" panose="020B0503020204020204" pitchFamily="34" charset="-122"/>
              <a:ea typeface="微软雅黑" panose="020B0503020204020204" pitchFamily="34" charset="-122"/>
            </a:rPr>
            <a:t>日之前学校教务处申请退课。</a:t>
          </a:r>
          <a:endParaRPr lang="zh-CN" altLang="en-US" sz="1400" b="0" kern="1200" dirty="0">
            <a:latin typeface="微软雅黑" panose="020B0503020204020204" pitchFamily="34" charset="-122"/>
            <a:ea typeface="微软雅黑" panose="020B0503020204020204" pitchFamily="34" charset="-122"/>
          </a:endParaRPr>
        </a:p>
      </dsp:txBody>
      <dsp:txXfrm>
        <a:off x="0" y="1546473"/>
        <a:ext cx="6742176" cy="861120"/>
      </dsp:txXfrm>
    </dsp:sp>
    <dsp:sp modelId="{0561479B-75EE-4EB2-B4D4-6AFA75873DBB}">
      <dsp:nvSpPr>
        <dsp:cNvPr id="0" name=""/>
        <dsp:cNvSpPr/>
      </dsp:nvSpPr>
      <dsp:spPr>
        <a:xfrm>
          <a:off x="0" y="2407593"/>
          <a:ext cx="6742176" cy="48672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altLang="zh-CN" sz="1400" b="1" kern="1200" dirty="0" smtClean="0">
              <a:latin typeface="微软雅黑" panose="020B0503020204020204" pitchFamily="34" charset="-122"/>
              <a:ea typeface="微软雅黑" panose="020B0503020204020204" pitchFamily="34" charset="-122"/>
            </a:rPr>
            <a:t>[Q]</a:t>
          </a:r>
          <a:r>
            <a:rPr lang="zh-CN" sz="1400" b="1" kern="1200" dirty="0" smtClean="0">
              <a:latin typeface="微软雅黑" panose="020B0503020204020204" pitchFamily="34" charset="-122"/>
              <a:ea typeface="微软雅黑" panose="020B0503020204020204" pitchFamily="34" charset="-122"/>
            </a:rPr>
            <a:t>暑期短学期课程是否可以退课？</a:t>
          </a:r>
          <a:endParaRPr lang="zh-CN" sz="1400" kern="1200" dirty="0">
            <a:latin typeface="微软雅黑" panose="020B0503020204020204" pitchFamily="34" charset="-122"/>
            <a:ea typeface="微软雅黑" panose="020B0503020204020204" pitchFamily="34" charset="-122"/>
          </a:endParaRPr>
        </a:p>
      </dsp:txBody>
      <dsp:txXfrm>
        <a:off x="23760" y="2431353"/>
        <a:ext cx="6694656" cy="439200"/>
      </dsp:txXfrm>
    </dsp:sp>
    <dsp:sp modelId="{6B037D7F-BC58-4650-885B-F47643FF6589}">
      <dsp:nvSpPr>
        <dsp:cNvPr id="0" name=""/>
        <dsp:cNvSpPr/>
      </dsp:nvSpPr>
      <dsp:spPr>
        <a:xfrm>
          <a:off x="0" y="2894313"/>
          <a:ext cx="6742176" cy="1157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064" tIns="17780" rIns="99568" bIns="17780" numCol="1" spcCol="1270" anchor="t" anchorCtr="0">
          <a:noAutofit/>
        </a:bodyPr>
        <a:lstStyle/>
        <a:p>
          <a:pPr marL="114300" lvl="1" indent="-114300" algn="l" defTabSz="622300" rtl="0">
            <a:lnSpc>
              <a:spcPct val="90000"/>
            </a:lnSpc>
            <a:spcBef>
              <a:spcPct val="0"/>
            </a:spcBef>
            <a:spcAft>
              <a:spcPct val="20000"/>
            </a:spcAft>
            <a:buChar char="••"/>
          </a:pPr>
          <a:r>
            <a:rPr lang="zh-CN" sz="1400" kern="1200" dirty="0" smtClean="0">
              <a:latin typeface="微软雅黑" panose="020B0503020204020204" pitchFamily="34" charset="-122"/>
              <a:ea typeface="微软雅黑" panose="020B0503020204020204" pitchFamily="34" charset="-122"/>
            </a:rPr>
            <a:t>暑期短学期时间较短、计划性较强，老师们为了给学生提供更好的学习体验，对暑期安排进行了重新规划，并在开课前做了精心准备，因此，一般不建议学生退课。如出现严重修读困难，或因特殊情况无法继续修读暑期课程，学生可在</a:t>
          </a:r>
          <a:r>
            <a:rPr lang="en-US" sz="1400" kern="1200" dirty="0" smtClean="0">
              <a:latin typeface="微软雅黑" panose="020B0503020204020204" pitchFamily="34" charset="-122"/>
              <a:ea typeface="微软雅黑" panose="020B0503020204020204" pitchFamily="34" charset="-122"/>
            </a:rPr>
            <a:t>7</a:t>
          </a:r>
          <a:r>
            <a:rPr lang="zh-CN" sz="1400" kern="1200" dirty="0" smtClean="0">
              <a:latin typeface="微软雅黑" panose="020B0503020204020204" pitchFamily="34" charset="-122"/>
              <a:ea typeface="微软雅黑" panose="020B0503020204020204" pitchFamily="34" charset="-122"/>
            </a:rPr>
            <a:t>月</a:t>
          </a:r>
          <a:r>
            <a:rPr lang="en-US" sz="1400" kern="1200" dirty="0" smtClean="0">
              <a:latin typeface="微软雅黑" panose="020B0503020204020204" pitchFamily="34" charset="-122"/>
              <a:ea typeface="微软雅黑" panose="020B0503020204020204" pitchFamily="34" charset="-122"/>
            </a:rPr>
            <a:t>17</a:t>
          </a:r>
          <a:r>
            <a:rPr lang="zh-CN" sz="1400" kern="1200" dirty="0" smtClean="0">
              <a:latin typeface="微软雅黑" panose="020B0503020204020204" pitchFamily="34" charset="-122"/>
              <a:ea typeface="微软雅黑" panose="020B0503020204020204" pitchFamily="34" charset="-122"/>
            </a:rPr>
            <a:t>日前到学校教务处申请退课。</a:t>
          </a:r>
          <a:endParaRPr lang="zh-CN" sz="1400" kern="1200" dirty="0">
            <a:latin typeface="微软雅黑" panose="020B0503020204020204" pitchFamily="34" charset="-122"/>
            <a:ea typeface="微软雅黑" panose="020B0503020204020204" pitchFamily="34" charset="-122"/>
          </a:endParaRPr>
        </a:p>
      </dsp:txBody>
      <dsp:txXfrm>
        <a:off x="0" y="2894313"/>
        <a:ext cx="6742176" cy="11571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B54AA-9BAD-42FF-8E58-80F99FE0E9F7}">
      <dsp:nvSpPr>
        <dsp:cNvPr id="0" name=""/>
        <dsp:cNvSpPr/>
      </dsp:nvSpPr>
      <dsp:spPr>
        <a:xfrm>
          <a:off x="0" y="28636"/>
          <a:ext cx="6742176" cy="497886"/>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altLang="zh-CN" sz="1400" b="1" kern="1200" dirty="0" smtClean="0">
              <a:latin typeface="微软雅黑" panose="020B0503020204020204" pitchFamily="34" charset="-122"/>
              <a:ea typeface="微软雅黑" panose="020B0503020204020204" pitchFamily="34" charset="-122"/>
            </a:rPr>
            <a:t>【Q】</a:t>
          </a:r>
          <a:r>
            <a:rPr lang="zh-CN" sz="1400" b="1" kern="1200" dirty="0" smtClean="0">
              <a:latin typeface="微软雅黑" panose="020B0503020204020204" pitchFamily="34" charset="-122"/>
              <a:ea typeface="微软雅黑" panose="020B0503020204020204" pitchFamily="34" charset="-122"/>
            </a:rPr>
            <a:t>暑期短学期重修课程是否需要缴费？</a:t>
          </a:r>
          <a:endParaRPr lang="zh-CN" altLang="en-US" sz="1400" b="1" kern="1200" dirty="0">
            <a:latin typeface="微软雅黑" panose="020B0503020204020204" pitchFamily="34" charset="-122"/>
            <a:ea typeface="微软雅黑" panose="020B0503020204020204" pitchFamily="34" charset="-122"/>
          </a:endParaRPr>
        </a:p>
      </dsp:txBody>
      <dsp:txXfrm>
        <a:off x="24305" y="52941"/>
        <a:ext cx="6693566" cy="449276"/>
      </dsp:txXfrm>
    </dsp:sp>
    <dsp:sp modelId="{7252D72B-796D-48F4-9CA1-1FF1BD75F527}">
      <dsp:nvSpPr>
        <dsp:cNvPr id="0" name=""/>
        <dsp:cNvSpPr/>
      </dsp:nvSpPr>
      <dsp:spPr>
        <a:xfrm>
          <a:off x="0" y="526522"/>
          <a:ext cx="6742176" cy="870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06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sz="1400" b="0" kern="1200" dirty="0" smtClean="0">
              <a:latin typeface="微软雅黑" panose="020B0503020204020204" pitchFamily="34" charset="-122"/>
              <a:ea typeface="微软雅黑" panose="020B0503020204020204" pitchFamily="34" charset="-122"/>
            </a:rPr>
            <a:t>暑期短学期重修课程需要缴费。重修学生需在</a:t>
          </a:r>
          <a:r>
            <a:rPr lang="en-US" sz="1400" b="0" kern="1200" dirty="0" smtClean="0">
              <a:latin typeface="微软雅黑" panose="020B0503020204020204" pitchFamily="34" charset="-122"/>
              <a:ea typeface="微软雅黑" panose="020B0503020204020204" pitchFamily="34" charset="-122"/>
            </a:rPr>
            <a:t>6</a:t>
          </a:r>
          <a:r>
            <a:rPr lang="zh-CN" sz="1400" b="0" kern="1200" dirty="0" smtClean="0">
              <a:latin typeface="微软雅黑" panose="020B0503020204020204" pitchFamily="34" charset="-122"/>
              <a:ea typeface="微软雅黑" panose="020B0503020204020204" pitchFamily="34" charset="-122"/>
            </a:rPr>
            <a:t>月</a:t>
          </a:r>
          <a:r>
            <a:rPr lang="en-US" sz="1400" b="0" kern="1200" dirty="0" smtClean="0">
              <a:latin typeface="微软雅黑" panose="020B0503020204020204" pitchFamily="34" charset="-122"/>
              <a:ea typeface="微软雅黑" panose="020B0503020204020204" pitchFamily="34" charset="-122"/>
            </a:rPr>
            <a:t>10</a:t>
          </a:r>
          <a:r>
            <a:rPr lang="zh-CN" sz="1400" b="0" kern="1200" dirty="0" smtClean="0">
              <a:latin typeface="微软雅黑" panose="020B0503020204020204" pitchFamily="34" charset="-122"/>
              <a:ea typeface="微软雅黑" panose="020B0503020204020204" pitchFamily="34" charset="-122"/>
            </a:rPr>
            <a:t>日至</a:t>
          </a:r>
          <a:r>
            <a:rPr lang="en-US" sz="1400" b="0" kern="1200" dirty="0" smtClean="0">
              <a:latin typeface="微软雅黑" panose="020B0503020204020204" pitchFamily="34" charset="-122"/>
              <a:ea typeface="微软雅黑" panose="020B0503020204020204" pitchFamily="34" charset="-122"/>
            </a:rPr>
            <a:t>6</a:t>
          </a:r>
          <a:r>
            <a:rPr lang="zh-CN" sz="1400" b="0" kern="1200" dirty="0" smtClean="0">
              <a:latin typeface="微软雅黑" panose="020B0503020204020204" pitchFamily="34" charset="-122"/>
              <a:ea typeface="微软雅黑" panose="020B0503020204020204" pitchFamily="34" charset="-122"/>
            </a:rPr>
            <a:t>月</a:t>
          </a:r>
          <a:r>
            <a:rPr lang="en-US" sz="1400" b="0" kern="1200" dirty="0" smtClean="0">
              <a:latin typeface="微软雅黑" panose="020B0503020204020204" pitchFamily="34" charset="-122"/>
              <a:ea typeface="微软雅黑" panose="020B0503020204020204" pitchFamily="34" charset="-122"/>
            </a:rPr>
            <a:t>21</a:t>
          </a:r>
          <a:r>
            <a:rPr lang="zh-CN" sz="1400" b="0" kern="1200" dirty="0" smtClean="0">
              <a:latin typeface="微软雅黑" panose="020B0503020204020204" pitchFamily="34" charset="-122"/>
              <a:ea typeface="微软雅黑" panose="020B0503020204020204" pitchFamily="34" charset="-122"/>
            </a:rPr>
            <a:t>日在公共数据库生活支付平台中缴纳重修费，否则视为放弃重修，所选课程将从选课系统删除。</a:t>
          </a:r>
          <a:r>
            <a:rPr lang="zh-CN" altLang="en-US" sz="1400" b="0" kern="1200" dirty="0" smtClean="0">
              <a:latin typeface="微软雅黑" panose="020B0503020204020204" pitchFamily="34" charset="-122"/>
              <a:ea typeface="微软雅黑" panose="020B0503020204020204" pitchFamily="34" charset="-122"/>
            </a:rPr>
            <a:t>另外，</a:t>
          </a:r>
          <a:r>
            <a:rPr lang="zh-CN" sz="1400" b="0" kern="1200" dirty="0" smtClean="0">
              <a:latin typeface="微软雅黑" panose="020B0503020204020204" pitchFamily="34" charset="-122"/>
              <a:ea typeface="微软雅黑" panose="020B0503020204020204" pitchFamily="34" charset="-122"/>
            </a:rPr>
            <a:t>暑期重修课程不允许申请免听。</a:t>
          </a:r>
          <a:endParaRPr lang="zh-CN" altLang="en-US" sz="1400" b="0" kern="1200" dirty="0">
            <a:latin typeface="微软雅黑" panose="020B0503020204020204" pitchFamily="34" charset="-122"/>
            <a:ea typeface="微软雅黑" panose="020B0503020204020204" pitchFamily="34" charset="-122"/>
          </a:endParaRPr>
        </a:p>
      </dsp:txBody>
      <dsp:txXfrm>
        <a:off x="0" y="526522"/>
        <a:ext cx="6742176" cy="870435"/>
      </dsp:txXfrm>
    </dsp:sp>
    <dsp:sp modelId="{61BD27A7-668B-4634-AF3F-4762BC56050C}">
      <dsp:nvSpPr>
        <dsp:cNvPr id="0" name=""/>
        <dsp:cNvSpPr/>
      </dsp:nvSpPr>
      <dsp:spPr>
        <a:xfrm>
          <a:off x="0" y="1396957"/>
          <a:ext cx="6742176" cy="467099"/>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altLang="zh-CN" sz="1400" b="1" kern="1200" dirty="0" smtClean="0">
              <a:latin typeface="微软雅黑" panose="020B0503020204020204" pitchFamily="34" charset="-122"/>
              <a:ea typeface="微软雅黑" panose="020B0503020204020204" pitchFamily="34" charset="-122"/>
            </a:rPr>
            <a:t>【Q】</a:t>
          </a:r>
          <a:r>
            <a:rPr lang="zh-CN" sz="1400" b="1" kern="1200" dirty="0" smtClean="0">
              <a:latin typeface="微软雅黑" panose="020B0503020204020204" pitchFamily="34" charset="-122"/>
              <a:ea typeface="微软雅黑" panose="020B0503020204020204" pitchFamily="34" charset="-122"/>
            </a:rPr>
            <a:t>暑期短学期课程如何进行考试？</a:t>
          </a:r>
          <a:endParaRPr lang="zh-CN" altLang="en-US" sz="1400" b="1" kern="1200" dirty="0">
            <a:latin typeface="微软雅黑" panose="020B0503020204020204" pitchFamily="34" charset="-122"/>
            <a:ea typeface="微软雅黑" panose="020B0503020204020204" pitchFamily="34" charset="-122"/>
          </a:endParaRPr>
        </a:p>
      </dsp:txBody>
      <dsp:txXfrm>
        <a:off x="22802" y="1419759"/>
        <a:ext cx="6696572" cy="421495"/>
      </dsp:txXfrm>
    </dsp:sp>
    <dsp:sp modelId="{9D20D011-DBF2-48D9-9468-6163283F481B}">
      <dsp:nvSpPr>
        <dsp:cNvPr id="0" name=""/>
        <dsp:cNvSpPr/>
      </dsp:nvSpPr>
      <dsp:spPr>
        <a:xfrm>
          <a:off x="0" y="1864057"/>
          <a:ext cx="6742176" cy="114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06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sz="1400" b="0" kern="1200" dirty="0" smtClean="0">
              <a:latin typeface="微软雅黑" panose="020B0503020204020204" pitchFamily="34" charset="-122"/>
              <a:ea typeface="微软雅黑" panose="020B0503020204020204" pitchFamily="34" charset="-122"/>
            </a:rPr>
            <a:t>暑期短学期暑期短学期的课程不单独安排考试周，不另设补、缓考。学生选修暑期短学期课程后，必须参加相应的课程教学活动，完成相应教学要求，按时参加课程考核，课程考核方式由任课教师决定。暑期短学期课程一般在短学期结束前安排随堂考试，任课教师应在考试结束后</a:t>
          </a:r>
          <a:r>
            <a:rPr lang="en-US" sz="1400" b="0" kern="1200" dirty="0" smtClean="0">
              <a:latin typeface="微软雅黑" panose="020B0503020204020204" pitchFamily="34" charset="-122"/>
              <a:ea typeface="微软雅黑" panose="020B0503020204020204" pitchFamily="34" charset="-122"/>
            </a:rPr>
            <a:t>5</a:t>
          </a:r>
          <a:r>
            <a:rPr lang="zh-CN" sz="1400" b="0" kern="1200" dirty="0" smtClean="0">
              <a:latin typeface="微软雅黑" panose="020B0503020204020204" pitchFamily="34" charset="-122"/>
              <a:ea typeface="微软雅黑" panose="020B0503020204020204" pitchFamily="34" charset="-122"/>
            </a:rPr>
            <a:t>个工作日内完成成绩评定。</a:t>
          </a:r>
          <a:endParaRPr lang="zh-CN" altLang="en-US" sz="1400" b="0" kern="1200" dirty="0">
            <a:latin typeface="微软雅黑" panose="020B0503020204020204" pitchFamily="34" charset="-122"/>
            <a:ea typeface="微软雅黑" panose="020B0503020204020204" pitchFamily="34" charset="-122"/>
          </a:endParaRPr>
        </a:p>
      </dsp:txBody>
      <dsp:txXfrm>
        <a:off x="0" y="1864057"/>
        <a:ext cx="6742176" cy="1140569"/>
      </dsp:txXfrm>
    </dsp:sp>
    <dsp:sp modelId="{0561479B-75EE-4EB2-B4D4-6AFA75873DBB}">
      <dsp:nvSpPr>
        <dsp:cNvPr id="0" name=""/>
        <dsp:cNvSpPr/>
      </dsp:nvSpPr>
      <dsp:spPr>
        <a:xfrm>
          <a:off x="0" y="2994870"/>
          <a:ext cx="6742176" cy="445443"/>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altLang="zh-CN" sz="1400" b="1" kern="1200" dirty="0" smtClean="0"/>
            <a:t>[</a:t>
          </a:r>
          <a:r>
            <a:rPr lang="en-US" altLang="zh-CN" sz="1400" b="1" kern="1200" dirty="0" smtClean="0">
              <a:latin typeface="微软雅黑" panose="020B0503020204020204" pitchFamily="34" charset="-122"/>
              <a:ea typeface="微软雅黑" panose="020B0503020204020204" pitchFamily="34" charset="-122"/>
            </a:rPr>
            <a:t>Q]</a:t>
          </a:r>
          <a:r>
            <a:rPr lang="zh-CN" sz="1400" b="1" kern="1200" dirty="0" smtClean="0">
              <a:latin typeface="微软雅黑" panose="020B0503020204020204" pitchFamily="34" charset="-122"/>
              <a:ea typeface="微软雅黑" panose="020B0503020204020204" pitchFamily="34" charset="-122"/>
            </a:rPr>
            <a:t> </a:t>
          </a:r>
          <a:r>
            <a:rPr lang="zh-CN" altLang="en-US" sz="1400" b="1" kern="1200" dirty="0" smtClean="0">
              <a:latin typeface="微软雅黑" panose="020B0503020204020204" pitchFamily="34" charset="-122"/>
              <a:ea typeface="微软雅黑" panose="020B0503020204020204" pitchFamily="34" charset="-122"/>
            </a:rPr>
            <a:t>暑期短学期课程如何计算绩点？</a:t>
          </a:r>
          <a:endParaRPr lang="zh-CN" sz="1400" kern="1200" dirty="0">
            <a:latin typeface="微软雅黑" panose="020B0503020204020204" pitchFamily="34" charset="-122"/>
            <a:ea typeface="微软雅黑" panose="020B0503020204020204" pitchFamily="34" charset="-122"/>
          </a:endParaRPr>
        </a:p>
      </dsp:txBody>
      <dsp:txXfrm>
        <a:off x="21745" y="3016615"/>
        <a:ext cx="6698686" cy="401953"/>
      </dsp:txXfrm>
    </dsp:sp>
    <dsp:sp modelId="{6B037D7F-BC58-4650-885B-F47643FF6589}">
      <dsp:nvSpPr>
        <dsp:cNvPr id="0" name=""/>
        <dsp:cNvSpPr/>
      </dsp:nvSpPr>
      <dsp:spPr>
        <a:xfrm>
          <a:off x="0" y="3450070"/>
          <a:ext cx="6742176" cy="585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064" tIns="17780" rIns="99568" bIns="17780" numCol="1" spcCol="1270" anchor="t" anchorCtr="0">
          <a:noAutofit/>
        </a:bodyPr>
        <a:lstStyle/>
        <a:p>
          <a:pPr marL="114300" lvl="1" indent="-114300" algn="l" defTabSz="622300" rtl="0">
            <a:lnSpc>
              <a:spcPct val="90000"/>
            </a:lnSpc>
            <a:spcBef>
              <a:spcPct val="0"/>
            </a:spcBef>
            <a:spcAft>
              <a:spcPct val="20000"/>
            </a:spcAft>
            <a:buChar char="••"/>
          </a:pPr>
          <a:r>
            <a:rPr lang="zh-CN" altLang="en-US" sz="1400" kern="1200" dirty="0" smtClean="0">
              <a:latin typeface="微软雅黑" panose="020B0503020204020204" pitchFamily="34" charset="-122"/>
              <a:ea typeface="微软雅黑" panose="020B0503020204020204" pitchFamily="34" charset="-122"/>
            </a:rPr>
            <a:t>暑期短学期课程与春秋学期的课程绩点计算方式相同。其中，公共英语和公共计算机课暑期课程不单独进行绩点计算，将参考最近一次相同课程成绩给出绩点。</a:t>
          </a:r>
          <a:endParaRPr lang="zh-CN" sz="1400" kern="1200" dirty="0">
            <a:latin typeface="微软雅黑" panose="020B0503020204020204" pitchFamily="34" charset="-122"/>
            <a:ea typeface="微软雅黑" panose="020B0503020204020204" pitchFamily="34" charset="-122"/>
          </a:endParaRPr>
        </a:p>
      </dsp:txBody>
      <dsp:txXfrm>
        <a:off x="0" y="3450070"/>
        <a:ext cx="6742176" cy="5852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B54AA-9BAD-42FF-8E58-80F99FE0E9F7}">
      <dsp:nvSpPr>
        <dsp:cNvPr id="0" name=""/>
        <dsp:cNvSpPr/>
      </dsp:nvSpPr>
      <dsp:spPr>
        <a:xfrm>
          <a:off x="0" y="271750"/>
          <a:ext cx="6742176" cy="67171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altLang="zh-CN" sz="1600" b="0" kern="1200" dirty="0" smtClean="0">
              <a:latin typeface="微软雅黑" panose="020B0503020204020204" pitchFamily="34" charset="-122"/>
              <a:ea typeface="微软雅黑" panose="020B0503020204020204" pitchFamily="34" charset="-122"/>
            </a:rPr>
            <a:t>【Q】</a:t>
          </a:r>
          <a:r>
            <a:rPr lang="zh-CN" altLang="en-US" sz="1600" b="1" kern="1200" dirty="0" smtClean="0">
              <a:latin typeface="微软雅黑" panose="020B0503020204020204" pitchFamily="34" charset="-122"/>
              <a:ea typeface="微软雅黑" panose="020B0503020204020204" pitchFamily="34" charset="-122"/>
            </a:rPr>
            <a:t>暑期短学期课程成绩怎么评分和记载？</a:t>
          </a:r>
          <a:endParaRPr lang="zh-CN" altLang="en-US" sz="1600" b="0" kern="1200" dirty="0">
            <a:latin typeface="微软雅黑" panose="020B0503020204020204" pitchFamily="34" charset="-122"/>
            <a:ea typeface="微软雅黑" panose="020B0503020204020204" pitchFamily="34" charset="-122"/>
          </a:endParaRPr>
        </a:p>
      </dsp:txBody>
      <dsp:txXfrm>
        <a:off x="32790" y="304540"/>
        <a:ext cx="6676596" cy="606130"/>
      </dsp:txXfrm>
    </dsp:sp>
    <dsp:sp modelId="{7252D72B-796D-48F4-9CA1-1FF1BD75F527}">
      <dsp:nvSpPr>
        <dsp:cNvPr id="0" name=""/>
        <dsp:cNvSpPr/>
      </dsp:nvSpPr>
      <dsp:spPr>
        <a:xfrm>
          <a:off x="0" y="943460"/>
          <a:ext cx="6742176"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06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altLang="en-US" sz="1400" kern="1200" dirty="0" smtClean="0">
              <a:latin typeface="微软雅黑" panose="020B0503020204020204" pitchFamily="34" charset="-122"/>
              <a:ea typeface="微软雅黑" panose="020B0503020204020204" pitchFamily="34" charset="-122"/>
            </a:rPr>
            <a:t>修读培养方案规定的课程，根据规定记录成绩档案；修读培养方案以外的课程，可以在</a:t>
          </a:r>
          <a:r>
            <a:rPr lang="zh-CN" altLang="en-US" sz="1400" b="0" kern="1200" dirty="0" smtClean="0">
              <a:latin typeface="微软雅黑" panose="020B0503020204020204" pitchFamily="34" charset="-122"/>
              <a:ea typeface="微软雅黑" panose="020B0503020204020204" pitchFamily="34" charset="-122"/>
            </a:rPr>
            <a:t>下学期开学第二周</a:t>
          </a:r>
          <a:r>
            <a:rPr lang="zh-CN" altLang="en-US" sz="1400" kern="1200" dirty="0" smtClean="0">
              <a:latin typeface="微软雅黑" panose="020B0503020204020204" pitchFamily="34" charset="-122"/>
              <a:ea typeface="微软雅黑" panose="020B0503020204020204" pitchFamily="34" charset="-122"/>
            </a:rPr>
            <a:t>之前（</a:t>
          </a:r>
          <a:r>
            <a:rPr lang="en-US" altLang="zh-CN" sz="1400" kern="1200" dirty="0" smtClean="0">
              <a:latin typeface="微软雅黑" panose="020B0503020204020204" pitchFamily="34" charset="-122"/>
              <a:ea typeface="微软雅黑" panose="020B0503020204020204" pitchFamily="34" charset="-122"/>
            </a:rPr>
            <a:t>9</a:t>
          </a:r>
          <a:r>
            <a:rPr lang="zh-CN" altLang="en-US" sz="1400" kern="1200" dirty="0" smtClean="0">
              <a:latin typeface="微软雅黑" panose="020B0503020204020204" pitchFamily="34" charset="-122"/>
              <a:ea typeface="微软雅黑" panose="020B0503020204020204" pitchFamily="34" charset="-122"/>
            </a:rPr>
            <a:t>月</a:t>
          </a:r>
          <a:r>
            <a:rPr lang="en-US" altLang="zh-CN" sz="1400" kern="1200" dirty="0" smtClean="0">
              <a:latin typeface="微软雅黑" panose="020B0503020204020204" pitchFamily="34" charset="-122"/>
              <a:ea typeface="微软雅黑" panose="020B0503020204020204" pitchFamily="34" charset="-122"/>
            </a:rPr>
            <a:t>19</a:t>
          </a:r>
          <a:r>
            <a:rPr lang="zh-CN" altLang="en-US" sz="1400" kern="1200" dirty="0" smtClean="0">
              <a:latin typeface="微软雅黑" panose="020B0503020204020204" pitchFamily="34" charset="-122"/>
              <a:ea typeface="微软雅黑" panose="020B0503020204020204" pitchFamily="34" charset="-122"/>
            </a:rPr>
            <a:t>日）向教务处申请暑期所选课程不记录成绩档案，但应按照学分制收费办法纳入学费结算。</a:t>
          </a:r>
          <a:endParaRPr lang="zh-CN" altLang="en-US" sz="1400" b="0" kern="1200" dirty="0">
            <a:latin typeface="微软雅黑" panose="020B0503020204020204" pitchFamily="34" charset="-122"/>
            <a:ea typeface="微软雅黑" panose="020B0503020204020204" pitchFamily="34" charset="-122"/>
          </a:endParaRPr>
        </a:p>
      </dsp:txBody>
      <dsp:txXfrm>
        <a:off x="0" y="943460"/>
        <a:ext cx="6742176" cy="1076400"/>
      </dsp:txXfrm>
    </dsp:sp>
    <dsp:sp modelId="{61BD27A7-668B-4634-AF3F-4762BC56050C}">
      <dsp:nvSpPr>
        <dsp:cNvPr id="0" name=""/>
        <dsp:cNvSpPr/>
      </dsp:nvSpPr>
      <dsp:spPr>
        <a:xfrm>
          <a:off x="0" y="2019860"/>
          <a:ext cx="6742176" cy="595076"/>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altLang="zh-CN" sz="1400" b="0" kern="1200" dirty="0" smtClean="0">
              <a:latin typeface="微软雅黑" panose="020B0503020204020204" pitchFamily="34" charset="-122"/>
              <a:ea typeface="微软雅黑" panose="020B0503020204020204" pitchFamily="34" charset="-122"/>
            </a:rPr>
            <a:t>【Q】</a:t>
          </a:r>
          <a:r>
            <a:rPr lang="zh-CN" altLang="en-US" sz="1400" b="1" kern="1200" dirty="0" smtClean="0">
              <a:latin typeface="微软雅黑" panose="020B0503020204020204" pitchFamily="34" charset="-122"/>
              <a:ea typeface="微软雅黑" panose="020B0503020204020204" pitchFamily="34" charset="-122"/>
            </a:rPr>
            <a:t>暑期短学期的食宿、校车保障如何？</a:t>
          </a:r>
          <a:endParaRPr lang="zh-CN" altLang="en-US" sz="1400" b="0" kern="1200" dirty="0">
            <a:latin typeface="微软雅黑" panose="020B0503020204020204" pitchFamily="34" charset="-122"/>
            <a:ea typeface="微软雅黑" panose="020B0503020204020204" pitchFamily="34" charset="-122"/>
          </a:endParaRPr>
        </a:p>
      </dsp:txBody>
      <dsp:txXfrm>
        <a:off x="29049" y="2048909"/>
        <a:ext cx="6684078" cy="536978"/>
      </dsp:txXfrm>
    </dsp:sp>
    <dsp:sp modelId="{9D20D011-DBF2-48D9-9468-6163283F481B}">
      <dsp:nvSpPr>
        <dsp:cNvPr id="0" name=""/>
        <dsp:cNvSpPr/>
      </dsp:nvSpPr>
      <dsp:spPr>
        <a:xfrm>
          <a:off x="0" y="2614936"/>
          <a:ext cx="6742176" cy="1177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06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CN" altLang="en-US" sz="1400" kern="1200" dirty="0" smtClean="0">
              <a:latin typeface="微软雅黑" panose="020B0503020204020204" pitchFamily="34" charset="-122"/>
              <a:ea typeface="微软雅黑" panose="020B0503020204020204" pitchFamily="34" charset="-122"/>
            </a:rPr>
            <a:t>按照</a:t>
          </a:r>
          <a:r>
            <a:rPr lang="en-US" altLang="zh-CN" sz="1400" kern="1200" dirty="0" smtClean="0">
              <a:latin typeface="微软雅黑" panose="020B0503020204020204" pitchFamily="34" charset="-122"/>
              <a:ea typeface="微软雅黑" panose="020B0503020204020204" pitchFamily="34" charset="-122"/>
            </a:rPr>
            <a:t>《</a:t>
          </a:r>
          <a:r>
            <a:rPr lang="zh-CN" altLang="en-US" sz="1400" kern="1200" dirty="0" smtClean="0">
              <a:latin typeface="微软雅黑" panose="020B0503020204020204" pitchFamily="34" charset="-122"/>
              <a:ea typeface="微软雅黑" panose="020B0503020204020204" pitchFamily="34" charset="-122"/>
            </a:rPr>
            <a:t>华东师范大学暑期短学期实施办法</a:t>
          </a:r>
          <a:r>
            <a:rPr lang="en-US" altLang="zh-CN" sz="1400" kern="1200" dirty="0" smtClean="0">
              <a:latin typeface="微软雅黑" panose="020B0503020204020204" pitchFamily="34" charset="-122"/>
              <a:ea typeface="微软雅黑" panose="020B0503020204020204" pitchFamily="34" charset="-122"/>
            </a:rPr>
            <a:t>(</a:t>
          </a:r>
          <a:r>
            <a:rPr lang="zh-CN" altLang="en-US" sz="1400" kern="1200" dirty="0" smtClean="0">
              <a:latin typeface="微软雅黑" panose="020B0503020204020204" pitchFamily="34" charset="-122"/>
              <a:ea typeface="微软雅黑" panose="020B0503020204020204" pitchFamily="34" charset="-122"/>
            </a:rPr>
            <a:t>试行</a:t>
          </a:r>
          <a:r>
            <a:rPr lang="en-US" altLang="zh-CN" sz="1400" kern="1200" dirty="0" smtClean="0">
              <a:latin typeface="微软雅黑" panose="020B0503020204020204" pitchFamily="34" charset="-122"/>
              <a:ea typeface="微软雅黑" panose="020B0503020204020204" pitchFamily="34" charset="-122"/>
            </a:rPr>
            <a:t>)》</a:t>
          </a:r>
          <a:r>
            <a:rPr lang="zh-CN" altLang="en-US" sz="1400" kern="1200" dirty="0" smtClean="0">
              <a:latin typeface="微软雅黑" panose="020B0503020204020204" pitchFamily="34" charset="-122"/>
              <a:ea typeface="微软雅黑" panose="020B0503020204020204" pitchFamily="34" charset="-122"/>
            </a:rPr>
            <a:t>规定的要求，在暑期短学期教学期间，学校管理和服务部门根据暑期短学期教学需要提供保障和服务。因此食宿和校车都会有所保障。</a:t>
          </a:r>
          <a:endParaRPr lang="zh-CN" altLang="en-US" sz="1400" b="0" kern="1200" dirty="0">
            <a:latin typeface="微软雅黑" panose="020B0503020204020204" pitchFamily="34" charset="-122"/>
            <a:ea typeface="微软雅黑" panose="020B0503020204020204" pitchFamily="34" charset="-122"/>
          </a:endParaRPr>
        </a:p>
        <a:p>
          <a:pPr marL="114300" lvl="1" indent="-114300" algn="l" defTabSz="533400">
            <a:lnSpc>
              <a:spcPct val="90000"/>
            </a:lnSpc>
            <a:spcBef>
              <a:spcPct val="0"/>
            </a:spcBef>
            <a:spcAft>
              <a:spcPct val="20000"/>
            </a:spcAft>
            <a:buChar char="••"/>
          </a:pPr>
          <a:endParaRPr lang="zh-CN" altLang="en-US" sz="1200" b="0" kern="1200" dirty="0">
            <a:latin typeface="微软雅黑" panose="020B0503020204020204" pitchFamily="34" charset="-122"/>
            <a:ea typeface="微软雅黑" panose="020B0503020204020204" pitchFamily="34" charset="-122"/>
          </a:endParaRPr>
        </a:p>
      </dsp:txBody>
      <dsp:txXfrm>
        <a:off x="0" y="2614936"/>
        <a:ext cx="6742176" cy="11773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CB4B4-3794-4DA7-82B1-9B9591FCC464}">
      <dsp:nvSpPr>
        <dsp:cNvPr id="0" name=""/>
        <dsp:cNvSpPr/>
      </dsp:nvSpPr>
      <dsp:spPr>
        <a:xfrm>
          <a:off x="411933" y="63499"/>
          <a:ext cx="2249978" cy="294963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98AF767-E043-44A7-9769-C482E864C387}">
      <dsp:nvSpPr>
        <dsp:cNvPr id="0" name=""/>
        <dsp:cNvSpPr/>
      </dsp:nvSpPr>
      <dsp:spPr>
        <a:xfrm>
          <a:off x="685854" y="143750"/>
          <a:ext cx="1702136" cy="2188378"/>
        </a:xfrm>
        <a:prstGeom prst="rect">
          <a:avLst/>
        </a:prstGeom>
        <a:blipFill rotWithShape="1">
          <a:blip xmlns:r="http://schemas.openxmlformats.org/officeDocument/2006/relationships" r:embed="rId1"/>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ED2C56B-D01F-446C-B69D-AAED2705AE14}">
      <dsp:nvSpPr>
        <dsp:cNvPr id="0" name=""/>
        <dsp:cNvSpPr/>
      </dsp:nvSpPr>
      <dsp:spPr>
        <a:xfrm>
          <a:off x="685854" y="2248818"/>
          <a:ext cx="1702136" cy="600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solidFill>
                <a:schemeClr val="accent2">
                  <a:lumMod val="75000"/>
                </a:schemeClr>
              </a:solidFill>
              <a:latin typeface="微软雅黑" panose="020B0503020204020204" pitchFamily="34" charset="-122"/>
              <a:ea typeface="微软雅黑" panose="020B0503020204020204" pitchFamily="34" charset="-122"/>
            </a:rPr>
            <a:t>选课手册</a:t>
          </a:r>
          <a:endParaRPr lang="en-US" altLang="zh-CN" sz="1500" b="1" kern="1200" dirty="0" smtClean="0">
            <a:solidFill>
              <a:schemeClr val="accent2">
                <a:lumMod val="75000"/>
              </a:schemeClr>
            </a:solidFill>
            <a:latin typeface="微软雅黑" panose="020B0503020204020204" pitchFamily="34" charset="-122"/>
            <a:ea typeface="微软雅黑" panose="020B0503020204020204" pitchFamily="34" charset="-122"/>
          </a:endParaRPr>
        </a:p>
      </dsp:txBody>
      <dsp:txXfrm>
        <a:off x="685854" y="2248818"/>
        <a:ext cx="1702136" cy="600753"/>
      </dsp:txXfrm>
    </dsp:sp>
    <dsp:sp modelId="{1F29CC7E-0AE0-4EAE-99D6-55123E26E365}">
      <dsp:nvSpPr>
        <dsp:cNvPr id="0" name=""/>
        <dsp:cNvSpPr/>
      </dsp:nvSpPr>
      <dsp:spPr>
        <a:xfrm>
          <a:off x="2972492" y="65257"/>
          <a:ext cx="2028511" cy="294611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95A3FD4-3672-41DB-B672-C2C6DF89B423}">
      <dsp:nvSpPr>
        <dsp:cNvPr id="0" name=""/>
        <dsp:cNvSpPr/>
      </dsp:nvSpPr>
      <dsp:spPr>
        <a:xfrm>
          <a:off x="3221867" y="158155"/>
          <a:ext cx="1615003" cy="2116933"/>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9ED7059-7A01-49E6-AD87-FAABD8DCFD26}">
      <dsp:nvSpPr>
        <dsp:cNvPr id="0" name=""/>
        <dsp:cNvSpPr/>
      </dsp:nvSpPr>
      <dsp:spPr>
        <a:xfrm>
          <a:off x="3135680" y="2369738"/>
          <a:ext cx="1702136" cy="4441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solidFill>
                <a:schemeClr val="accent2">
                  <a:lumMod val="75000"/>
                </a:schemeClr>
              </a:solidFill>
              <a:latin typeface="微软雅黑" panose="020B0503020204020204" pitchFamily="34" charset="-122"/>
              <a:ea typeface="微软雅黑" panose="020B0503020204020204" pitchFamily="34" charset="-122"/>
            </a:rPr>
            <a:t>多彩海报</a:t>
          </a:r>
          <a:endParaRPr lang="zh-CN" altLang="en-US" sz="1500" b="1" kern="1200" dirty="0">
            <a:solidFill>
              <a:schemeClr val="accent2">
                <a:lumMod val="75000"/>
              </a:schemeClr>
            </a:solidFill>
            <a:latin typeface="微软雅黑" panose="020B0503020204020204" pitchFamily="34" charset="-122"/>
            <a:ea typeface="微软雅黑" panose="020B0503020204020204" pitchFamily="34" charset="-122"/>
          </a:endParaRPr>
        </a:p>
      </dsp:txBody>
      <dsp:txXfrm>
        <a:off x="3135680" y="2369738"/>
        <a:ext cx="1702136" cy="444173"/>
      </dsp:txXfrm>
    </dsp:sp>
    <dsp:sp modelId="{7C74AC8C-9155-4B5A-ADFF-DAB32F0FD767}">
      <dsp:nvSpPr>
        <dsp:cNvPr id="0" name=""/>
        <dsp:cNvSpPr/>
      </dsp:nvSpPr>
      <dsp:spPr>
        <a:xfrm>
          <a:off x="5311584" y="75914"/>
          <a:ext cx="2033428" cy="292480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7831924-91BC-485D-ABAD-050A86BE4229}">
      <dsp:nvSpPr>
        <dsp:cNvPr id="0" name=""/>
        <dsp:cNvSpPr/>
      </dsp:nvSpPr>
      <dsp:spPr>
        <a:xfrm>
          <a:off x="5503418" y="258988"/>
          <a:ext cx="1649761" cy="2237435"/>
        </a:xfrm>
        <a:prstGeom prst="rect">
          <a:avLst/>
        </a:prstGeom>
        <a:blipFill rotWithShape="1">
          <a:blip xmlns:r="http://schemas.openxmlformats.org/officeDocument/2006/relationships" r:embed="rId3"/>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28225F9D-E817-4ED6-9AC4-4A74DEEAB1F1}">
      <dsp:nvSpPr>
        <dsp:cNvPr id="0" name=""/>
        <dsp:cNvSpPr/>
      </dsp:nvSpPr>
      <dsp:spPr>
        <a:xfrm>
          <a:off x="5477231" y="2284822"/>
          <a:ext cx="1702136" cy="600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solidFill>
                <a:schemeClr val="accent2">
                  <a:lumMod val="75000"/>
                </a:schemeClr>
              </a:solidFill>
              <a:latin typeface="微软雅黑" panose="020B0503020204020204" pitchFamily="34" charset="-122"/>
              <a:ea typeface="微软雅黑" panose="020B0503020204020204" pitchFamily="34" charset="-122"/>
            </a:rPr>
            <a:t>精美展板</a:t>
          </a:r>
          <a:endParaRPr lang="zh-CN" altLang="en-US" sz="1500" b="1" kern="1200" dirty="0">
            <a:solidFill>
              <a:schemeClr val="accent2">
                <a:lumMod val="75000"/>
              </a:schemeClr>
            </a:solidFill>
            <a:latin typeface="微软雅黑" panose="020B0503020204020204" pitchFamily="34" charset="-122"/>
            <a:ea typeface="微软雅黑" panose="020B0503020204020204" pitchFamily="34" charset="-122"/>
          </a:endParaRPr>
        </a:p>
      </dsp:txBody>
      <dsp:txXfrm>
        <a:off x="5477231" y="2284822"/>
        <a:ext cx="1702136" cy="600753"/>
      </dsp:txXfrm>
    </dsp:sp>
    <dsp:sp modelId="{6FB53F30-1D2F-4BCD-A080-4E1E6A0F10B6}">
      <dsp:nvSpPr>
        <dsp:cNvPr id="0" name=""/>
        <dsp:cNvSpPr/>
      </dsp:nvSpPr>
      <dsp:spPr>
        <a:xfrm>
          <a:off x="2997778" y="3102832"/>
          <a:ext cx="1976993" cy="222501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9785280-A13D-42AB-B7C6-7D52E650B569}">
      <dsp:nvSpPr>
        <dsp:cNvPr id="0" name=""/>
        <dsp:cNvSpPr/>
      </dsp:nvSpPr>
      <dsp:spPr>
        <a:xfrm>
          <a:off x="3371756" y="3312914"/>
          <a:ext cx="1210474" cy="1756930"/>
        </a:xfrm>
        <a:prstGeom prst="rect">
          <a:avLst/>
        </a:prstGeom>
        <a:solidFill>
          <a:schemeClr val="accent1">
            <a:tint val="5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89B8299-101C-4BF6-B4D3-010FCA48276B}">
      <dsp:nvSpPr>
        <dsp:cNvPr id="0" name=""/>
        <dsp:cNvSpPr/>
      </dsp:nvSpPr>
      <dsp:spPr>
        <a:xfrm>
          <a:off x="3047082" y="5011452"/>
          <a:ext cx="1702136" cy="500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solidFill>
                <a:schemeClr val="accent2">
                  <a:lumMod val="75000"/>
                </a:schemeClr>
              </a:solidFill>
              <a:latin typeface="微软雅黑" panose="020B0503020204020204" pitchFamily="34" charset="-122"/>
              <a:ea typeface="微软雅黑" panose="020B0503020204020204" pitchFamily="34" charset="-122"/>
            </a:rPr>
            <a:t>  微信平台</a:t>
          </a:r>
          <a:endParaRPr lang="zh-CN" altLang="en-US" sz="1500" b="1" kern="1200" dirty="0">
            <a:solidFill>
              <a:schemeClr val="accent2">
                <a:lumMod val="75000"/>
              </a:schemeClr>
            </a:solidFill>
            <a:latin typeface="微软雅黑" panose="020B0503020204020204" pitchFamily="34" charset="-122"/>
            <a:ea typeface="微软雅黑" panose="020B0503020204020204" pitchFamily="34" charset="-122"/>
          </a:endParaRPr>
        </a:p>
      </dsp:txBody>
      <dsp:txXfrm>
        <a:off x="3047082" y="5011452"/>
        <a:ext cx="1702136" cy="500259"/>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DBD75F-F482-4C82-AEBF-5187DA2D7BA3}" type="datetimeFigureOut">
              <a:rPr lang="zh-CN" altLang="en-US" smtClean="0"/>
              <a:t>2015/5/25</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754C0-14D8-4A07-9259-1235FA580302}" type="slidenum">
              <a:rPr lang="zh-CN" altLang="en-US" smtClean="0"/>
              <a:t>‹#›</a:t>
            </a:fld>
            <a:endParaRPr lang="zh-CN" altLang="en-US"/>
          </a:p>
        </p:txBody>
      </p:sp>
    </p:spTree>
    <p:extLst>
      <p:ext uri="{BB962C8B-B14F-4D97-AF65-F5344CB8AC3E}">
        <p14:creationId xmlns:p14="http://schemas.microsoft.com/office/powerpoint/2010/main" val="914629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2754C0-14D8-4A07-9259-1235FA580302}" type="slidenum">
              <a:rPr lang="zh-CN" altLang="en-US" smtClean="0"/>
              <a:t>1</a:t>
            </a:fld>
            <a:endParaRPr lang="zh-CN" altLang="en-US"/>
          </a:p>
        </p:txBody>
      </p:sp>
    </p:spTree>
    <p:extLst>
      <p:ext uri="{BB962C8B-B14F-4D97-AF65-F5344CB8AC3E}">
        <p14:creationId xmlns:p14="http://schemas.microsoft.com/office/powerpoint/2010/main" val="4240402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2754C0-14D8-4A07-9259-1235FA580302}" type="slidenum">
              <a:rPr lang="zh-CN" altLang="en-US" smtClean="0"/>
              <a:t>15</a:t>
            </a:fld>
            <a:endParaRPr lang="zh-CN" altLang="en-US"/>
          </a:p>
        </p:txBody>
      </p:sp>
    </p:spTree>
    <p:extLst>
      <p:ext uri="{BB962C8B-B14F-4D97-AF65-F5344CB8AC3E}">
        <p14:creationId xmlns:p14="http://schemas.microsoft.com/office/powerpoint/2010/main" val="3276779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29430989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1529613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507042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71487" y="1825625"/>
            <a:ext cx="2900363"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86150" y="1825625"/>
            <a:ext cx="2900363"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2733233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29191708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322666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2825340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3977607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3007388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96158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7757" y="365125"/>
            <a:ext cx="1478756"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71488" y="365125"/>
            <a:ext cx="4321969"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D020C4F-46DC-428A-8CB4-513D4B57BBCD}"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1007187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D020C4F-46DC-428A-8CB4-513D4B57BBCD}" type="datetimeFigureOut">
              <a:rPr lang="zh-CN" altLang="en-US" smtClean="0"/>
              <a:t>2015/5/25</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14EE59-EEAC-40EE-BB37-183403CBB626}" type="slidenum">
              <a:rPr lang="zh-CN" altLang="en-US" smtClean="0"/>
              <a:t>‹#›</a:t>
            </a:fld>
            <a:endParaRPr lang="zh-CN" altLang="en-US"/>
          </a:p>
        </p:txBody>
      </p:sp>
    </p:spTree>
    <p:extLst>
      <p:ext uri="{BB962C8B-B14F-4D97-AF65-F5344CB8AC3E}">
        <p14:creationId xmlns:p14="http://schemas.microsoft.com/office/powerpoint/2010/main" val="420218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hyperlink" Target="http://www.jwc.ecnu.edu.cn/" TargetMode="External"/><Relationship Id="rId4" Type="http://schemas.openxmlformats.org/officeDocument/2006/relationships/diagramLayout" Target="../diagrams/layout10.xml"/><Relationship Id="rId9"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006990" y="1956846"/>
            <a:ext cx="5329711" cy="3188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ctrTitle"/>
          </p:nvPr>
        </p:nvSpPr>
        <p:spPr>
          <a:xfrm>
            <a:off x="2007616" y="2049181"/>
            <a:ext cx="5329085" cy="3103871"/>
          </a:xfrm>
          <a:noFill/>
        </p:spPr>
        <p:txBody>
          <a:bodyPr>
            <a:normAutofit fontScale="90000"/>
          </a:bodyPr>
          <a:lstStyle/>
          <a:p>
            <a:pPr algn="l"/>
            <a:r>
              <a:rPr lang="en-US" altLang="zh-CN" sz="4900" b="1"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t>2015</a:t>
            </a:r>
            <a:r>
              <a:rPr lang="en-US" altLang="zh-CN" sz="4900"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t> </a:t>
            </a:r>
            <a:r>
              <a:rPr lang="en-US" altLang="zh-CN" sz="4900" b="1"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t>ECNU   </a:t>
            </a:r>
            <a:r>
              <a:rPr lang="en-US" altLang="zh-CN" b="1"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t/>
            </a:r>
            <a:br>
              <a:rPr lang="en-US" altLang="zh-CN" b="1"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br>
            <a:r>
              <a:rPr lang="en-US" altLang="zh-CN" b="1"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t/>
            </a:r>
            <a:br>
              <a:rPr lang="en-US" altLang="zh-CN" b="1"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br>
            <a:r>
              <a:rPr lang="en-US" altLang="zh-CN" b="1"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t>          </a:t>
            </a:r>
            <a:r>
              <a:rPr lang="zh-CN" altLang="en-US" sz="4400" b="1" dirty="0" smtClean="0">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本科生暑期课程</a:t>
            </a:r>
            <a:r>
              <a:rPr lang="en-US" altLang="zh-CN"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t/>
            </a:r>
            <a:br>
              <a:rPr lang="en-US" altLang="zh-CN" dirty="0" smtClean="0">
                <a:effectLst>
                  <a:outerShdw blurRad="60007" dist="200025" dir="15000000" sy="30000" kx="-1800000" algn="bl" rotWithShape="0">
                    <a:prstClr val="black">
                      <a:alpha val="32000"/>
                    </a:prstClr>
                  </a:outerShdw>
                </a:effectLst>
                <a:latin typeface="方正舒体" panose="02010601030101010101" pitchFamily="2" charset="-122"/>
                <a:ea typeface="方正舒体" panose="02010601030101010101" pitchFamily="2" charset="-122"/>
              </a:rPr>
            </a:br>
            <a:endParaRPr lang="zh-CN" altLang="en-US" sz="4400" b="1" dirty="0">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 name="TextBox 2"/>
          <p:cNvSpPr txBox="1"/>
          <p:nvPr/>
        </p:nvSpPr>
        <p:spPr>
          <a:xfrm>
            <a:off x="3087314" y="5378235"/>
            <a:ext cx="2654710" cy="1015663"/>
          </a:xfrm>
          <a:prstGeom prst="rect">
            <a:avLst/>
          </a:prstGeom>
          <a:noFill/>
        </p:spPr>
        <p:txBody>
          <a:bodyPr wrap="square" rtlCol="0">
            <a:spAutoFit/>
          </a:bodyPr>
          <a:lstStyle/>
          <a:p>
            <a:pPr algn="ctr"/>
            <a:r>
              <a:rPr lang="zh-CN" altLang="en-US" sz="2000" b="1" dirty="0" smtClean="0">
                <a:latin typeface="华文楷体" panose="02010600040101010101" pitchFamily="2" charset="-122"/>
                <a:ea typeface="华文楷体" panose="02010600040101010101" pitchFamily="2" charset="-122"/>
              </a:rPr>
              <a:t>华东师范大学教务处</a:t>
            </a:r>
            <a:endParaRPr lang="en-US" altLang="zh-CN" sz="2000" b="1" dirty="0" smtClean="0">
              <a:latin typeface="华文楷体" panose="02010600040101010101" pitchFamily="2" charset="-122"/>
              <a:ea typeface="华文楷体" panose="02010600040101010101" pitchFamily="2" charset="-122"/>
            </a:endParaRPr>
          </a:p>
          <a:p>
            <a:pPr algn="ctr"/>
            <a:endParaRPr lang="en-US" altLang="zh-CN" sz="2000" b="1" dirty="0" smtClean="0">
              <a:latin typeface="华文楷体" panose="02010600040101010101" pitchFamily="2" charset="-122"/>
              <a:ea typeface="华文楷体" panose="02010600040101010101" pitchFamily="2" charset="-122"/>
            </a:endParaRPr>
          </a:p>
          <a:p>
            <a:pPr algn="ctr"/>
            <a:r>
              <a:rPr lang="en-US" altLang="zh-CN" sz="2000" b="1" dirty="0" smtClean="0">
                <a:latin typeface="华文楷体" panose="02010600040101010101" pitchFamily="2" charset="-122"/>
                <a:ea typeface="华文楷体" panose="02010600040101010101" pitchFamily="2" charset="-122"/>
              </a:rPr>
              <a:t>2015</a:t>
            </a:r>
            <a:r>
              <a:rPr lang="zh-CN" altLang="en-US" sz="2000" b="1" dirty="0" smtClean="0">
                <a:latin typeface="华文楷体" panose="02010600040101010101" pitchFamily="2" charset="-122"/>
                <a:ea typeface="华文楷体" panose="02010600040101010101" pitchFamily="2" charset="-122"/>
              </a:rPr>
              <a:t>年</a:t>
            </a:r>
            <a:r>
              <a:rPr lang="en-US" altLang="zh-CN" sz="2000" b="1" dirty="0" smtClean="0">
                <a:latin typeface="华文楷体" panose="02010600040101010101" pitchFamily="2" charset="-122"/>
                <a:ea typeface="华文楷体" panose="02010600040101010101" pitchFamily="2" charset="-122"/>
              </a:rPr>
              <a:t>5</a:t>
            </a:r>
            <a:r>
              <a:rPr lang="zh-CN" altLang="en-US" sz="2000" b="1" dirty="0" smtClean="0">
                <a:latin typeface="华文楷体" panose="02010600040101010101" pitchFamily="2" charset="-122"/>
                <a:ea typeface="华文楷体" panose="02010600040101010101" pitchFamily="2" charset="-122"/>
              </a:rPr>
              <a:t>月</a:t>
            </a:r>
            <a:r>
              <a:rPr lang="en-US" altLang="zh-CN" sz="2000" b="1" dirty="0" smtClean="0">
                <a:latin typeface="华文楷体" panose="02010600040101010101" pitchFamily="2" charset="-122"/>
                <a:ea typeface="华文楷体" panose="02010600040101010101" pitchFamily="2" charset="-122"/>
              </a:rPr>
              <a:t>25</a:t>
            </a:r>
            <a:r>
              <a:rPr lang="zh-CN" altLang="en-US" sz="2000" b="1" dirty="0" smtClean="0">
                <a:latin typeface="华文楷体" panose="02010600040101010101" pitchFamily="2" charset="-122"/>
                <a:ea typeface="华文楷体" panose="02010600040101010101" pitchFamily="2" charset="-122"/>
              </a:rPr>
              <a:t>日</a:t>
            </a:r>
            <a:endParaRPr lang="en-US" altLang="zh-CN" sz="2000" b="1" dirty="0" smtClean="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3295828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01422" y="1439043"/>
            <a:ext cx="6666269" cy="1938992"/>
          </a:xfrm>
          <a:prstGeom prst="rect">
            <a:avLst/>
          </a:prstGeom>
          <a:solidFill>
            <a:schemeClr val="accent5">
              <a:lumMod val="40000"/>
              <a:lumOff val="60000"/>
            </a:schemeClr>
          </a:solidFill>
          <a:ln>
            <a:solidFill>
              <a:srgbClr val="BCD7D2"/>
            </a:solidFill>
          </a:ln>
          <a:effectLst>
            <a:innerShdw blurRad="63500" dist="50800" dir="8100000">
              <a:prstClr val="black">
                <a:alpha val="50000"/>
              </a:prstClr>
            </a:innerShdw>
            <a:reflection blurRad="6350" stA="52000" endA="300" endPos="35000" dir="5400000" sy="-100000" algn="bl" rotWithShape="0"/>
            <a:softEdge rad="12700"/>
          </a:effectLst>
          <a:scene3d>
            <a:camera prst="orthographicFront"/>
            <a:lightRig rig="threePt" dir="t"/>
          </a:scene3d>
          <a:sp3d>
            <a:bevelT w="139700" prst="cross"/>
          </a:sp3d>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50000"/>
              </a:lnSpc>
            </a:pPr>
            <a:r>
              <a:rPr lang="zh-CN" altLang="zh-CN" sz="2000" dirty="0">
                <a:solidFill>
                  <a:schemeClr val="tx1">
                    <a:lumMod val="95000"/>
                    <a:lumOff val="5000"/>
                  </a:schemeClr>
                </a:solidFill>
                <a:latin typeface="微软雅黑" panose="020B0503020204020204" pitchFamily="34" charset="-122"/>
                <a:ea typeface="微软雅黑" panose="020B0503020204020204" pitchFamily="34" charset="-122"/>
              </a:rPr>
              <a:t>为了激发学生的学习动力，完善人才培养体系，拓展课程资源，创新教学方式，丰富学习体验，提高人才培养质量，学校在前几年开展本科生暑期教学活动的基础上，决定于</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2015</a:t>
            </a:r>
            <a:r>
              <a:rPr lang="zh-CN" altLang="zh-CN" sz="2000" dirty="0">
                <a:solidFill>
                  <a:schemeClr val="tx1">
                    <a:lumMod val="95000"/>
                    <a:lumOff val="5000"/>
                  </a:schemeClr>
                </a:solidFill>
                <a:latin typeface="微软雅黑" panose="020B0503020204020204" pitchFamily="34" charset="-122"/>
                <a:ea typeface="微软雅黑" panose="020B0503020204020204" pitchFamily="34" charset="-122"/>
              </a:rPr>
              <a:t>年起正式实施本科暑期短学期制度。</a:t>
            </a:r>
          </a:p>
        </p:txBody>
      </p:sp>
      <p:pic>
        <p:nvPicPr>
          <p:cNvPr id="6" name="Picture 3" descr="C:\Users\jlwang\AppData\Roaming\Tencent\Users\2402931320\QQ\WinTemp\RichOle\5DQ[J_@{3W)U4}B_M{EBU$4.png"/>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66943" y="3592775"/>
            <a:ext cx="4050792" cy="2945169"/>
          </a:xfrm>
          <a:prstGeom prst="rect">
            <a:avLst/>
          </a:prstGeom>
          <a:noFill/>
          <a:effectLst/>
          <a:extLst>
            <a:ext uri="{909E8E84-426E-40DD-AFC4-6F175D3DCCD1}">
              <a14:hiddenFill xmlns:a14="http://schemas.microsoft.com/office/drawing/2010/main">
                <a:solidFill>
                  <a:srgbClr val="FFFFFF"/>
                </a:solidFill>
              </a14:hiddenFill>
            </a:ext>
          </a:extLst>
        </p:spPr>
      </p:pic>
      <p:sp>
        <p:nvSpPr>
          <p:cNvPr id="7" name="矩形 6"/>
          <p:cNvSpPr/>
          <p:nvPr/>
        </p:nvSpPr>
        <p:spPr>
          <a:xfrm>
            <a:off x="7979711" y="4710307"/>
            <a:ext cx="575961" cy="1078036"/>
          </a:xfrm>
          <a:prstGeom prst="rect">
            <a:avLst/>
          </a:prstGeom>
          <a:noFill/>
          <a:ln>
            <a:solidFill>
              <a:schemeClr val="accent2">
                <a:lumMod val="75000"/>
              </a:schemeClr>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标注 7"/>
          <p:cNvSpPr/>
          <p:nvPr/>
        </p:nvSpPr>
        <p:spPr>
          <a:xfrm>
            <a:off x="1469947" y="4843139"/>
            <a:ext cx="4311396" cy="1352627"/>
          </a:xfrm>
          <a:prstGeom prst="wedgeRoundRectCallout">
            <a:avLst>
              <a:gd name="adj1" fmla="val 99617"/>
              <a:gd name="adj2" fmla="val -1219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2015</a:t>
            </a:r>
            <a:r>
              <a:rPr lang="zh-CN" altLang="zh-CN" sz="1600" dirty="0">
                <a:solidFill>
                  <a:schemeClr val="tx1">
                    <a:lumMod val="95000"/>
                    <a:lumOff val="5000"/>
                  </a:schemeClr>
                </a:solidFill>
                <a:latin typeface="微软雅黑" panose="020B0503020204020204" pitchFamily="34" charset="-122"/>
                <a:ea typeface="微软雅黑" panose="020B0503020204020204" pitchFamily="34" charset="-122"/>
              </a:rPr>
              <a:t>年暑期短</a:t>
            </a:r>
            <a:r>
              <a:rPr lang="zh-CN"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学期</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时间安排：</a:t>
            </a:r>
            <a:endPar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从</a:t>
            </a:r>
            <a:r>
              <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7</a:t>
            </a:r>
            <a:r>
              <a:rPr lang="zh-CN" altLang="zh-CN" sz="1600" dirty="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13</a:t>
            </a:r>
            <a:r>
              <a:rPr lang="zh-CN" altLang="zh-CN" sz="1600" dirty="0">
                <a:solidFill>
                  <a:schemeClr val="tx1">
                    <a:lumMod val="95000"/>
                    <a:lumOff val="5000"/>
                  </a:schemeClr>
                </a:solidFill>
                <a:latin typeface="微软雅黑" panose="020B0503020204020204" pitchFamily="34" charset="-122"/>
                <a:ea typeface="微软雅黑" panose="020B0503020204020204" pitchFamily="34" charset="-122"/>
              </a:rPr>
              <a:t>日（星期一</a:t>
            </a:r>
            <a:r>
              <a:rPr lang="zh-CN"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）至</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8</a:t>
            </a:r>
            <a:r>
              <a:rPr lang="zh-CN" altLang="zh-CN" sz="1600" dirty="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7</a:t>
            </a:r>
            <a:r>
              <a:rPr lang="zh-CN" altLang="zh-CN" sz="1600" dirty="0">
                <a:solidFill>
                  <a:schemeClr val="tx1">
                    <a:lumMod val="95000"/>
                    <a:lumOff val="5000"/>
                  </a:schemeClr>
                </a:solidFill>
                <a:latin typeface="微软雅黑" panose="020B0503020204020204" pitchFamily="34" charset="-122"/>
                <a:ea typeface="微软雅黑" panose="020B0503020204020204" pitchFamily="34" charset="-122"/>
              </a:rPr>
              <a:t>日（星期五</a:t>
            </a:r>
            <a:r>
              <a:rPr lang="zh-CN"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即</a:t>
            </a:r>
            <a:r>
              <a:rPr lang="zh-CN" altLang="zh-CN" sz="1600" dirty="0">
                <a:solidFill>
                  <a:schemeClr val="tx1">
                    <a:lumMod val="95000"/>
                    <a:lumOff val="5000"/>
                  </a:schemeClr>
                </a:solidFill>
                <a:latin typeface="微软雅黑" panose="020B0503020204020204" pitchFamily="34" charset="-122"/>
                <a:ea typeface="微软雅黑" panose="020B0503020204020204" pitchFamily="34" charset="-122"/>
              </a:rPr>
              <a:t>校历中本学期的第</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20-23</a:t>
            </a:r>
            <a:r>
              <a:rPr lang="zh-CN" altLang="zh-CN" sz="1600" dirty="0">
                <a:solidFill>
                  <a:schemeClr val="tx1">
                    <a:lumMod val="95000"/>
                    <a:lumOff val="5000"/>
                  </a:schemeClr>
                </a:solidFill>
                <a:latin typeface="微软雅黑" panose="020B0503020204020204" pitchFamily="34" charset="-122"/>
                <a:ea typeface="微软雅黑" panose="020B0503020204020204" pitchFamily="34" charset="-122"/>
              </a:rPr>
              <a:t>周，共</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zh-CN" sz="1600" dirty="0">
                <a:solidFill>
                  <a:schemeClr val="tx1">
                    <a:lumMod val="95000"/>
                    <a:lumOff val="5000"/>
                  </a:schemeClr>
                </a:solidFill>
                <a:latin typeface="微软雅黑" panose="020B0503020204020204" pitchFamily="34" charset="-122"/>
                <a:ea typeface="微软雅黑" panose="020B0503020204020204" pitchFamily="34" charset="-122"/>
              </a:rPr>
              <a:t>个教学周。</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4069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3511900817"/>
              </p:ext>
            </p:extLst>
          </p:nvPr>
        </p:nvGraphicFramePr>
        <p:xfrm>
          <a:off x="4586847" y="193752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903910" y="2683675"/>
            <a:ext cx="5358384" cy="1938992"/>
          </a:xfrm>
          <a:prstGeom prst="rect">
            <a:avLst/>
          </a:prstGeom>
          <a:ln>
            <a:noFill/>
          </a:ln>
          <a:effectLst>
            <a:softEdge rad="12700"/>
          </a:effectLst>
        </p:spPr>
        <p:style>
          <a:lnRef idx="2">
            <a:schemeClr val="accent5"/>
          </a:lnRef>
          <a:fillRef idx="1">
            <a:schemeClr val="lt1"/>
          </a:fillRef>
          <a:effectRef idx="0">
            <a:schemeClr val="accent5"/>
          </a:effectRef>
          <a:fontRef idx="minor">
            <a:schemeClr val="dk1"/>
          </a:fontRef>
        </p:style>
        <p:txBody>
          <a:bodyPr wrap="square">
            <a:spAutoFit/>
          </a:bodyPr>
          <a:lstStyle/>
          <a:p>
            <a:endParaRPr lang="en-US" altLang="zh-CN" sz="2400" dirty="0">
              <a:solidFill>
                <a:schemeClr val="tx1"/>
              </a:solidFill>
              <a:latin typeface="微软雅黑" panose="020B0503020204020204" pitchFamily="34" charset="-122"/>
              <a:ea typeface="微软雅黑" panose="020B0503020204020204" pitchFamily="34" charset="-122"/>
            </a:endParaRPr>
          </a:p>
          <a:p>
            <a:r>
              <a:rPr lang="zh-CN" altLang="zh-CN" dirty="0">
                <a:solidFill>
                  <a:schemeClr val="tx1"/>
                </a:solidFill>
                <a:latin typeface="微软雅黑" panose="020B0503020204020204" pitchFamily="34" charset="-122"/>
                <a:ea typeface="微软雅黑" panose="020B0503020204020204" pitchFamily="34" charset="-122"/>
              </a:rPr>
              <a:t>暑期短学期包括课程学习、实习实践、海外交流等。旨在通过“</a:t>
            </a:r>
            <a:r>
              <a:rPr lang="zh-CN" altLang="zh-CN" dirty="0">
                <a:solidFill>
                  <a:schemeClr val="accent2">
                    <a:lumMod val="75000"/>
                  </a:schemeClr>
                </a:solidFill>
                <a:latin typeface="微软雅黑" panose="020B0503020204020204" pitchFamily="34" charset="-122"/>
                <a:ea typeface="微软雅黑" panose="020B0503020204020204" pitchFamily="34" charset="-122"/>
              </a:rPr>
              <a:t>多元、开放、个性</a:t>
            </a:r>
            <a:r>
              <a:rPr lang="zh-CN" altLang="zh-CN" dirty="0">
                <a:solidFill>
                  <a:schemeClr val="tx1"/>
                </a:solidFill>
                <a:latin typeface="微软雅黑" panose="020B0503020204020204" pitchFamily="34" charset="-122"/>
                <a:ea typeface="微软雅黑" panose="020B0503020204020204" pitchFamily="34" charset="-122"/>
              </a:rPr>
              <a:t>”的课程设置，为学生提供丰富灵活的课程修读机会，</a:t>
            </a:r>
            <a:r>
              <a:rPr lang="en-US" altLang="zh-CN" dirty="0">
                <a:solidFill>
                  <a:schemeClr val="tx1"/>
                </a:solidFill>
                <a:latin typeface="微软雅黑" panose="020B0503020204020204" pitchFamily="34" charset="-122"/>
                <a:ea typeface="微软雅黑" panose="020B0503020204020204" pitchFamily="34" charset="-122"/>
              </a:rPr>
              <a:t>2015</a:t>
            </a:r>
            <a:r>
              <a:rPr lang="zh-CN" altLang="zh-CN" dirty="0">
                <a:solidFill>
                  <a:schemeClr val="tx1"/>
                </a:solidFill>
                <a:latin typeface="微软雅黑" panose="020B0503020204020204" pitchFamily="34" charset="-122"/>
                <a:ea typeface="微软雅黑" panose="020B0503020204020204" pitchFamily="34" charset="-122"/>
              </a:rPr>
              <a:t>暑期课程，精彩纷呈，不容错过！</a:t>
            </a:r>
          </a:p>
          <a:p>
            <a:endParaRPr lang="zh-CN" altLang="en-US" sz="2400" dirty="0">
              <a:latin typeface="微软雅黑" panose="020B0503020204020204" pitchFamily="34" charset="-122"/>
              <a:ea typeface="微软雅黑" panose="020B0503020204020204" pitchFamily="34" charset="-122"/>
            </a:endParaRPr>
          </a:p>
        </p:txBody>
      </p:sp>
      <p:sp>
        <p:nvSpPr>
          <p:cNvPr id="10" name="矩形 9"/>
          <p:cNvSpPr/>
          <p:nvPr/>
        </p:nvSpPr>
        <p:spPr>
          <a:xfrm>
            <a:off x="3039616" y="807314"/>
            <a:ext cx="1086973" cy="54335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 name="标题 1"/>
          <p:cNvSpPr>
            <a:spLocks noGrp="1"/>
          </p:cNvSpPr>
          <p:nvPr>
            <p:ph type="title"/>
          </p:nvPr>
        </p:nvSpPr>
        <p:spPr>
          <a:xfrm>
            <a:off x="502920" y="465110"/>
            <a:ext cx="1810512" cy="1238738"/>
          </a:xfrm>
          <a:noFill/>
          <a:effectLst>
            <a:softEdge rad="63500"/>
          </a:effectLst>
        </p:spPr>
        <p:txBody>
          <a:bodyPr>
            <a:normAutofit/>
          </a:bodyPr>
          <a:lstStyle/>
          <a:p>
            <a:pPr algn="ctr"/>
            <a:r>
              <a:rPr lang="zh-CN" altLang="en-US" sz="2000" b="1" dirty="0">
                <a:solidFill>
                  <a:schemeClr val="accent2">
                    <a:lumMod val="50000"/>
                  </a:schemeClr>
                </a:solidFill>
                <a:latin typeface="华文新魏" panose="02010800040101010101" pitchFamily="2" charset="-122"/>
                <a:ea typeface="华文新魏" panose="02010800040101010101" pitchFamily="2" charset="-122"/>
                <a:cs typeface="+mn-cs"/>
              </a:rPr>
              <a:t>暑期</a:t>
            </a:r>
            <a:r>
              <a:rPr lang="zh-CN" altLang="en-US" sz="2000" b="1" dirty="0" smtClean="0">
                <a:solidFill>
                  <a:schemeClr val="accent2">
                    <a:lumMod val="50000"/>
                  </a:schemeClr>
                </a:solidFill>
                <a:latin typeface="华文新魏" panose="02010800040101010101" pitchFamily="2" charset="-122"/>
                <a:ea typeface="华文新魏" panose="02010800040101010101" pitchFamily="2" charset="-122"/>
                <a:cs typeface="+mn-cs"/>
              </a:rPr>
              <a:t>课程</a:t>
            </a:r>
            <a:r>
              <a:rPr lang="en-US" altLang="zh-CN" sz="2000" b="1" dirty="0" smtClean="0">
                <a:solidFill>
                  <a:schemeClr val="accent2">
                    <a:lumMod val="50000"/>
                  </a:schemeClr>
                </a:solidFill>
                <a:latin typeface="华文新魏" panose="02010800040101010101" pitchFamily="2" charset="-122"/>
                <a:ea typeface="华文新魏" panose="02010800040101010101" pitchFamily="2" charset="-122"/>
                <a:cs typeface="+mn-cs"/>
              </a:rPr>
              <a:t/>
            </a:r>
            <a:br>
              <a:rPr lang="en-US" altLang="zh-CN" sz="2000" b="1" dirty="0" smtClean="0">
                <a:solidFill>
                  <a:schemeClr val="accent2">
                    <a:lumMod val="50000"/>
                  </a:schemeClr>
                </a:solidFill>
                <a:latin typeface="华文新魏" panose="02010800040101010101" pitchFamily="2" charset="-122"/>
                <a:ea typeface="华文新魏" panose="02010800040101010101" pitchFamily="2" charset="-122"/>
                <a:cs typeface="+mn-cs"/>
              </a:rPr>
            </a:br>
            <a:r>
              <a:rPr lang="zh-CN" altLang="en-US" sz="2000" b="1" dirty="0" smtClean="0">
                <a:solidFill>
                  <a:schemeClr val="accent2">
                    <a:lumMod val="50000"/>
                  </a:schemeClr>
                </a:solidFill>
                <a:latin typeface="华文新魏" panose="02010800040101010101" pitchFamily="2" charset="-122"/>
                <a:ea typeface="华文新魏" panose="02010800040101010101" pitchFamily="2" charset="-122"/>
                <a:cs typeface="+mn-cs"/>
              </a:rPr>
              <a:t>简介</a:t>
            </a:r>
            <a:endParaRPr lang="zh-CN" altLang="en-US" sz="2000" b="1" dirty="0">
              <a:solidFill>
                <a:schemeClr val="accent2">
                  <a:lumMod val="50000"/>
                </a:schemeClr>
              </a:solidFill>
              <a:latin typeface="华文新魏" panose="02010800040101010101" pitchFamily="2" charset="-122"/>
              <a:ea typeface="华文新魏" panose="02010800040101010101" pitchFamily="2" charset="-122"/>
              <a:cs typeface="+mn-cs"/>
            </a:endParaRPr>
          </a:p>
        </p:txBody>
      </p:sp>
    </p:spTree>
    <p:extLst>
      <p:ext uri="{BB962C8B-B14F-4D97-AF65-F5344CB8AC3E}">
        <p14:creationId xmlns:p14="http://schemas.microsoft.com/office/powerpoint/2010/main" val="3186011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66928" y="609403"/>
            <a:ext cx="1789111" cy="648511"/>
          </a:xfrm>
          <a:prstGeom prst="rect">
            <a:avLst/>
          </a:prstGeom>
        </p:spPr>
        <p:txBody>
          <a:bodyPr wrap="square">
            <a:spAutoFit/>
          </a:bodyPr>
          <a:lstStyle/>
          <a:p>
            <a:pPr algn="ctr" defTabSz="685800">
              <a:lnSpc>
                <a:spcPct val="90000"/>
              </a:lnSpc>
              <a:spcBef>
                <a:spcPct val="0"/>
              </a:spcBef>
            </a:pPr>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暑期课程</a:t>
            </a:r>
            <a:endParaRPr lang="en-US" altLang="zh-CN" sz="2000" b="1" dirty="0">
              <a:solidFill>
                <a:schemeClr val="accent2">
                  <a:lumMod val="50000"/>
                </a:schemeClr>
              </a:solidFill>
              <a:latin typeface="华文新魏" panose="02010800040101010101" pitchFamily="2" charset="-122"/>
              <a:ea typeface="华文新魏" panose="02010800040101010101" pitchFamily="2" charset="-122"/>
            </a:endParaRPr>
          </a:p>
          <a:p>
            <a:pPr algn="ctr" defTabSz="685800">
              <a:lnSpc>
                <a:spcPct val="90000"/>
              </a:lnSpc>
              <a:spcBef>
                <a:spcPct val="0"/>
              </a:spcBef>
            </a:pPr>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简介</a:t>
            </a:r>
          </a:p>
        </p:txBody>
      </p:sp>
      <p:graphicFrame>
        <p:nvGraphicFramePr>
          <p:cNvPr id="13" name="图示 12"/>
          <p:cNvGraphicFramePr/>
          <p:nvPr>
            <p:extLst>
              <p:ext uri="{D42A27DB-BD31-4B8C-83A1-F6EECF244321}">
                <p14:modId xmlns:p14="http://schemas.microsoft.com/office/powerpoint/2010/main" val="2282812306"/>
              </p:ext>
            </p:extLst>
          </p:nvPr>
        </p:nvGraphicFramePr>
        <p:xfrm>
          <a:off x="1117435" y="2578609"/>
          <a:ext cx="7349909" cy="3831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矩形 13"/>
          <p:cNvSpPr/>
          <p:nvPr/>
        </p:nvSpPr>
        <p:spPr>
          <a:xfrm>
            <a:off x="1461483" y="1645174"/>
            <a:ext cx="5833872" cy="923330"/>
          </a:xfrm>
          <a:prstGeom prst="rect">
            <a:avLst/>
          </a:prstGeom>
          <a:solidFill>
            <a:schemeClr val="bg1"/>
          </a:solidFill>
          <a:effectLst>
            <a:softEdge rad="12700"/>
          </a:effectLst>
        </p:spPr>
        <p:txBody>
          <a:bodyPr wrap="square">
            <a:spAutoFit/>
          </a:bodyPr>
          <a:lstStyle/>
          <a:p>
            <a:pPr lvl="0"/>
            <a:r>
              <a:rPr lang="zh-CN" altLang="zh-CN" dirty="0">
                <a:latin typeface="微软雅黑" panose="020B0503020204020204" pitchFamily="34" charset="-122"/>
                <a:ea typeface="微软雅黑" panose="020B0503020204020204" pitchFamily="34" charset="-122"/>
              </a:rPr>
              <a:t>暑期短学期课程全面整合深受学生喜爱的优质教学资源，开设</a:t>
            </a:r>
            <a:r>
              <a:rPr lang="en-US" altLang="zh-CN" dirty="0" smtClean="0">
                <a:latin typeface="微软雅黑" panose="020B0503020204020204" pitchFamily="34" charset="-122"/>
                <a:ea typeface="微软雅黑" panose="020B0503020204020204" pitchFamily="34" charset="-122"/>
              </a:rPr>
              <a:t>161</a:t>
            </a:r>
            <a:r>
              <a:rPr lang="zh-CN" altLang="zh-CN" dirty="0" smtClean="0">
                <a:latin typeface="微软雅黑" panose="020B0503020204020204" pitchFamily="34" charset="-122"/>
                <a:ea typeface="微软雅黑" panose="020B0503020204020204" pitchFamily="34" charset="-122"/>
              </a:rPr>
              <a:t>门</a:t>
            </a:r>
            <a:r>
              <a:rPr lang="zh-CN" altLang="en-US" dirty="0" smtClean="0">
                <a:latin typeface="微软雅黑" panose="020B0503020204020204" pitchFamily="34" charset="-122"/>
                <a:ea typeface="微软雅黑" panose="020B0503020204020204" pitchFamily="34" charset="-122"/>
              </a:rPr>
              <a:t>次</a:t>
            </a:r>
            <a:r>
              <a:rPr lang="zh-CN" altLang="zh-CN" dirty="0" smtClean="0">
                <a:latin typeface="微软雅黑" panose="020B0503020204020204" pitchFamily="34" charset="-122"/>
                <a:ea typeface="微软雅黑" panose="020B0503020204020204" pitchFamily="34" charset="-122"/>
              </a:rPr>
              <a:t>课程</a:t>
            </a:r>
            <a:r>
              <a:rPr lang="zh-CN" altLang="zh-CN" dirty="0">
                <a:latin typeface="微软雅黑" panose="020B0503020204020204" pitchFamily="34" charset="-122"/>
                <a:ea typeface="微软雅黑" panose="020B0503020204020204" pitchFamily="34" charset="-122"/>
              </a:rPr>
              <a:t>，为学生提供更多的选择，使这个夏天更加充实且令人</a:t>
            </a:r>
            <a:r>
              <a:rPr lang="zh-CN" altLang="zh-CN" dirty="0" smtClean="0">
                <a:latin typeface="微软雅黑" panose="020B0503020204020204" pitchFamily="34" charset="-122"/>
                <a:ea typeface="微软雅黑" panose="020B0503020204020204" pitchFamily="34" charset="-122"/>
              </a:rPr>
              <a:t>期待</a:t>
            </a:r>
            <a:r>
              <a:rPr lang="zh-CN" altLang="en-US" b="1"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15" name="环形箭头 14"/>
          <p:cNvSpPr/>
          <p:nvPr/>
        </p:nvSpPr>
        <p:spPr>
          <a:xfrm rot="1113322">
            <a:off x="7203751" y="752903"/>
            <a:ext cx="1956111" cy="1956409"/>
          </a:xfrm>
          <a:prstGeom prst="circularArrow">
            <a:avLst>
              <a:gd name="adj1" fmla="val 10980"/>
              <a:gd name="adj2" fmla="val 1602705"/>
              <a:gd name="adj3" fmla="val 4500000"/>
              <a:gd name="adj4" fmla="val 9882315"/>
              <a:gd name="adj5" fmla="val 11624"/>
            </a:avLst>
          </a:pr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sp>
      <p:sp>
        <p:nvSpPr>
          <p:cNvPr id="16" name="矩形 15"/>
          <p:cNvSpPr/>
          <p:nvPr/>
        </p:nvSpPr>
        <p:spPr>
          <a:xfrm>
            <a:off x="7680805" y="1486460"/>
            <a:ext cx="1082348" cy="523220"/>
          </a:xfrm>
          <a:prstGeom prst="rect">
            <a:avLst/>
          </a:prstGeom>
        </p:spPr>
        <p:txBody>
          <a:bodyPr wrap="none">
            <a:spAutoFit/>
          </a:bodyPr>
          <a:lstStyle/>
          <a:p>
            <a:pPr lvl="0" algn="ctr"/>
            <a:r>
              <a:rPr lang="zh-CN" altLang="zh-CN" sz="1400" b="1" dirty="0">
                <a:solidFill>
                  <a:schemeClr val="tx2">
                    <a:lumMod val="50000"/>
                  </a:schemeClr>
                </a:solidFill>
                <a:latin typeface="微软雅黑" panose="020B0503020204020204" pitchFamily="34" charset="-122"/>
                <a:ea typeface="微软雅黑" panose="020B0503020204020204" pitchFamily="34" charset="-122"/>
              </a:rPr>
              <a:t>多元的</a:t>
            </a:r>
            <a:r>
              <a:rPr lang="zh-CN" altLang="zh-CN" sz="1400" b="1" dirty="0" smtClean="0">
                <a:solidFill>
                  <a:schemeClr val="tx2">
                    <a:lumMod val="50000"/>
                  </a:schemeClr>
                </a:solidFill>
                <a:latin typeface="微软雅黑" panose="020B0503020204020204" pitchFamily="34" charset="-122"/>
                <a:ea typeface="微软雅黑" panose="020B0503020204020204" pitchFamily="34" charset="-122"/>
              </a:rPr>
              <a:t>课程</a:t>
            </a:r>
            <a:endParaRPr lang="en-US" altLang="zh-CN" sz="1400" b="1" dirty="0" smtClean="0">
              <a:solidFill>
                <a:schemeClr val="tx2">
                  <a:lumMod val="50000"/>
                </a:schemeClr>
              </a:solidFill>
              <a:latin typeface="微软雅黑" panose="020B0503020204020204" pitchFamily="34" charset="-122"/>
              <a:ea typeface="微软雅黑" panose="020B0503020204020204" pitchFamily="34" charset="-122"/>
            </a:endParaRPr>
          </a:p>
          <a:p>
            <a:pPr lvl="0" algn="ctr"/>
            <a:r>
              <a:rPr lang="zh-CN" altLang="zh-CN" sz="1400" b="1" dirty="0" smtClean="0">
                <a:solidFill>
                  <a:schemeClr val="tx2">
                    <a:lumMod val="50000"/>
                  </a:schemeClr>
                </a:solidFill>
                <a:latin typeface="微软雅黑" panose="020B0503020204020204" pitchFamily="34" charset="-122"/>
                <a:ea typeface="微软雅黑" panose="020B0503020204020204" pitchFamily="34" charset="-122"/>
              </a:rPr>
              <a:t>修</a:t>
            </a:r>
            <a:r>
              <a:rPr lang="zh-CN" altLang="zh-CN" sz="1400" b="1" dirty="0">
                <a:solidFill>
                  <a:schemeClr val="tx2">
                    <a:lumMod val="50000"/>
                  </a:schemeClr>
                </a:solidFill>
                <a:latin typeface="微软雅黑" panose="020B0503020204020204" pitchFamily="34" charset="-122"/>
                <a:ea typeface="微软雅黑" panose="020B0503020204020204" pitchFamily="34" charset="-122"/>
              </a:rPr>
              <a:t>读选择</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456971" y="6478214"/>
            <a:ext cx="4108817"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更多精彩内容，请</a:t>
            </a:r>
            <a:r>
              <a:rPr lang="zh-CN" altLang="en-US" dirty="0" smtClean="0">
                <a:latin typeface="微软雅黑" panose="020B0503020204020204" pitchFamily="34" charset="-122"/>
                <a:ea typeface="微软雅黑" panose="020B0503020204020204" pitchFamily="34" charset="-122"/>
              </a:rPr>
              <a:t>参阅</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选课手册</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73782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8"/>
                                        </p:tgtEl>
                                        <p:attrNameLst>
                                          <p:attrName>ppt_x</p:attrName>
                                          <p:attrName>ppt_y</p:attrName>
                                        </p:attrNameLst>
                                      </p:cBhvr>
                                    </p:animMotion>
                                    <p:animRot by="1500000">
                                      <p:cBhvr>
                                        <p:cTn id="7" dur="125" fill="hold">
                                          <p:stCondLst>
                                            <p:cond delay="0"/>
                                          </p:stCondLst>
                                        </p:cTn>
                                        <p:tgtEl>
                                          <p:spTgt spid="8"/>
                                        </p:tgtEl>
                                        <p:attrNameLst>
                                          <p:attrName>r</p:attrName>
                                        </p:attrNameLst>
                                      </p:cBhvr>
                                    </p:animRot>
                                    <p:animRot by="-1500000">
                                      <p:cBhvr>
                                        <p:cTn id="8" dur="125" fill="hold">
                                          <p:stCondLst>
                                            <p:cond delay="125"/>
                                          </p:stCondLst>
                                        </p:cTn>
                                        <p:tgtEl>
                                          <p:spTgt spid="8"/>
                                        </p:tgtEl>
                                        <p:attrNameLst>
                                          <p:attrName>r</p:attrName>
                                        </p:attrNameLst>
                                      </p:cBhvr>
                                    </p:animRot>
                                    <p:animRot by="-1500000">
                                      <p:cBhvr>
                                        <p:cTn id="9" dur="125" fill="hold">
                                          <p:stCondLst>
                                            <p:cond delay="250"/>
                                          </p:stCondLst>
                                        </p:cTn>
                                        <p:tgtEl>
                                          <p:spTgt spid="8"/>
                                        </p:tgtEl>
                                        <p:attrNameLst>
                                          <p:attrName>r</p:attrName>
                                        </p:attrNameLst>
                                      </p:cBhvr>
                                    </p:animRot>
                                    <p:animRot by="1500000">
                                      <p:cBhvr>
                                        <p:cTn id="10" dur="125" fill="hold">
                                          <p:stCondLst>
                                            <p:cond delay="375"/>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177" y="320237"/>
            <a:ext cx="3322320" cy="4742688"/>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1661" y="1323127"/>
            <a:ext cx="3328416" cy="4742688"/>
          </a:xfrm>
          <a:prstGeom prst="rect">
            <a:avLst/>
          </a:prstGeom>
        </p:spPr>
      </p:pic>
      <p:pic>
        <p:nvPicPr>
          <p:cNvPr id="4" name="内容占位符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675277" y="2332705"/>
            <a:ext cx="3051639" cy="4525295"/>
          </a:xfrm>
        </p:spPr>
      </p:pic>
    </p:spTree>
    <p:extLst>
      <p:ext uri="{BB962C8B-B14F-4D97-AF65-F5344CB8AC3E}">
        <p14:creationId xmlns:p14="http://schemas.microsoft.com/office/powerpoint/2010/main" val="4215058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形状 3"/>
          <p:cNvSpPr/>
          <p:nvPr/>
        </p:nvSpPr>
        <p:spPr>
          <a:xfrm rot="19171527">
            <a:off x="273687" y="3447473"/>
            <a:ext cx="2119296" cy="2203229"/>
          </a:xfrm>
          <a:prstGeom prst="leftCircularArrow">
            <a:avLst>
              <a:gd name="adj1" fmla="val 10980"/>
              <a:gd name="adj2" fmla="val 1142322"/>
              <a:gd name="adj3" fmla="val 6300000"/>
              <a:gd name="adj4" fmla="val 20517636"/>
              <a:gd name="adj5" fmla="val 12500"/>
            </a:avLst>
          </a:prstGeom>
        </p:spPr>
        <p:style>
          <a:lnRef idx="0">
            <a:schemeClr val="lt1">
              <a:hueOff val="0"/>
              <a:satOff val="0"/>
              <a:lumOff val="0"/>
              <a:alphaOff val="0"/>
            </a:schemeClr>
          </a:lnRef>
          <a:fillRef idx="3">
            <a:schemeClr val="accent5">
              <a:hueOff val="-3676673"/>
              <a:satOff val="-5114"/>
              <a:lumOff val="-1961"/>
              <a:alphaOff val="0"/>
            </a:schemeClr>
          </a:fillRef>
          <a:effectRef idx="3">
            <a:schemeClr val="accent5">
              <a:hueOff val="-3676673"/>
              <a:satOff val="-5114"/>
              <a:lumOff val="-1961"/>
              <a:alphaOff val="0"/>
            </a:schemeClr>
          </a:effectRef>
          <a:fontRef idx="minor">
            <a:schemeClr val="lt1"/>
          </a:fontRef>
        </p:style>
      </p:sp>
      <p:sp>
        <p:nvSpPr>
          <p:cNvPr id="5" name="矩形 4"/>
          <p:cNvSpPr/>
          <p:nvPr/>
        </p:nvSpPr>
        <p:spPr>
          <a:xfrm>
            <a:off x="2057400" y="4137981"/>
            <a:ext cx="4572000" cy="923330"/>
          </a:xfrm>
          <a:prstGeom prst="rect">
            <a:avLst/>
          </a:prstGeom>
          <a:solidFill>
            <a:schemeClr val="bg1"/>
          </a:solidFill>
          <a:effectLst>
            <a:softEdge rad="12700"/>
          </a:effectLst>
        </p:spPr>
        <p:txBody>
          <a:bodyPr>
            <a:spAutoFit/>
          </a:bodyPr>
          <a:lstStyle/>
          <a:p>
            <a:r>
              <a:rPr lang="zh-CN" altLang="zh-CN" dirty="0">
                <a:latin typeface="微软雅黑" panose="020B0503020204020204" pitchFamily="34" charset="-122"/>
                <a:ea typeface="微软雅黑" panose="020B0503020204020204" pitchFamily="34" charset="-122"/>
              </a:rPr>
              <a:t>为增强学生的创新实践能力，相关院系在暑期短学期开展专业实习、技能实训、科研竞赛、大学生创新项目等活动</a:t>
            </a:r>
          </a:p>
        </p:txBody>
      </p:sp>
      <p:sp>
        <p:nvSpPr>
          <p:cNvPr id="6" name="空心弧 5"/>
          <p:cNvSpPr/>
          <p:nvPr/>
        </p:nvSpPr>
        <p:spPr>
          <a:xfrm rot="20941531">
            <a:off x="6684845" y="1680335"/>
            <a:ext cx="1783080" cy="1828190"/>
          </a:xfrm>
          <a:prstGeom prst="blockArc">
            <a:avLst>
              <a:gd name="adj1" fmla="val 13500000"/>
              <a:gd name="adj2" fmla="val 9953011"/>
              <a:gd name="adj3" fmla="val 9997"/>
            </a:avLst>
          </a:prstGeom>
        </p:spPr>
        <p:style>
          <a:lnRef idx="0">
            <a:schemeClr val="lt1">
              <a:hueOff val="0"/>
              <a:satOff val="0"/>
              <a:lumOff val="0"/>
              <a:alphaOff val="0"/>
            </a:schemeClr>
          </a:lnRef>
          <a:fillRef idx="3">
            <a:schemeClr val="accent5">
              <a:hueOff val="-7353345"/>
              <a:satOff val="-10228"/>
              <a:lumOff val="-3922"/>
              <a:alphaOff val="0"/>
            </a:schemeClr>
          </a:fillRef>
          <a:effectRef idx="3">
            <a:schemeClr val="accent5">
              <a:hueOff val="-7353345"/>
              <a:satOff val="-10228"/>
              <a:lumOff val="-3922"/>
              <a:alphaOff val="0"/>
            </a:schemeClr>
          </a:effectRef>
          <a:fontRef idx="minor">
            <a:schemeClr val="lt1"/>
          </a:fontRef>
        </p:style>
      </p:sp>
      <p:sp>
        <p:nvSpPr>
          <p:cNvPr id="7" name="矩形 6"/>
          <p:cNvSpPr/>
          <p:nvPr/>
        </p:nvSpPr>
        <p:spPr>
          <a:xfrm>
            <a:off x="1947672" y="1994266"/>
            <a:ext cx="4572000" cy="1200329"/>
          </a:xfrm>
          <a:prstGeom prst="rect">
            <a:avLst/>
          </a:prstGeom>
          <a:solidFill>
            <a:schemeClr val="bg1"/>
          </a:solidFill>
          <a:effectLst>
            <a:softEdge rad="12700"/>
          </a:effectLst>
        </p:spPr>
        <p:txBody>
          <a:bodyPr>
            <a:spAutoFit/>
          </a:bodyPr>
          <a:lstStyle/>
          <a:p>
            <a:r>
              <a:rPr lang="zh-CN" altLang="zh-CN" dirty="0">
                <a:latin typeface="微软雅黑" panose="020B0503020204020204" pitchFamily="34" charset="-122"/>
                <a:ea typeface="微软雅黑" panose="020B0503020204020204" pitchFamily="34" charset="-122"/>
              </a:rPr>
              <a:t>为提升学生的国际视野，学校在暑期提供丰富多元的海外学习机会，包括海外暑期学校课程、海外暑期专业实习、学校或学部院系开展的各类海外交流项目等</a:t>
            </a:r>
            <a:r>
              <a:rPr lang="zh-CN" altLang="zh-CN" dirty="0" smtClean="0">
                <a:latin typeface="微软雅黑" panose="020B0503020204020204" pitchFamily="34" charset="-122"/>
                <a:ea typeface="微软雅黑" panose="020B0503020204020204" pitchFamily="34" charset="-122"/>
              </a:rPr>
              <a:t>。</a:t>
            </a:r>
            <a:endParaRPr lang="zh-CN" altLang="zh-CN" dirty="0">
              <a:latin typeface="微软雅黑" panose="020B0503020204020204" pitchFamily="34" charset="-122"/>
              <a:ea typeface="微软雅黑" panose="020B0503020204020204" pitchFamily="34" charset="-122"/>
            </a:endParaRPr>
          </a:p>
        </p:txBody>
      </p:sp>
      <p:sp>
        <p:nvSpPr>
          <p:cNvPr id="8" name="矩形 7"/>
          <p:cNvSpPr/>
          <p:nvPr/>
        </p:nvSpPr>
        <p:spPr>
          <a:xfrm>
            <a:off x="728042" y="4237726"/>
            <a:ext cx="1210588" cy="584775"/>
          </a:xfrm>
          <a:prstGeom prst="rect">
            <a:avLst/>
          </a:prstGeom>
        </p:spPr>
        <p:txBody>
          <a:bodyPr wrap="none">
            <a:spAutoFit/>
          </a:bodyPr>
          <a:lstStyle/>
          <a:p>
            <a:pPr lvl="0" algn="ctr"/>
            <a:r>
              <a:rPr lang="zh-CN" altLang="zh-CN" sz="1600" b="1" dirty="0">
                <a:solidFill>
                  <a:schemeClr val="tx2">
                    <a:lumMod val="50000"/>
                  </a:schemeClr>
                </a:solidFill>
                <a:latin typeface="微软雅黑" panose="020B0503020204020204" pitchFamily="34" charset="-122"/>
                <a:ea typeface="微软雅黑" panose="020B0503020204020204" pitchFamily="34" charset="-122"/>
              </a:rPr>
              <a:t>开放的</a:t>
            </a:r>
            <a:r>
              <a:rPr lang="zh-CN" altLang="zh-CN" sz="1600" b="1" dirty="0" smtClean="0">
                <a:solidFill>
                  <a:schemeClr val="tx2">
                    <a:lumMod val="50000"/>
                  </a:schemeClr>
                </a:solidFill>
                <a:latin typeface="微软雅黑" panose="020B0503020204020204" pitchFamily="34" charset="-122"/>
                <a:ea typeface="微软雅黑" panose="020B0503020204020204" pitchFamily="34" charset="-122"/>
              </a:rPr>
              <a:t>实践</a:t>
            </a:r>
            <a:endParaRPr lang="en-US" altLang="zh-CN" sz="1600" b="1" dirty="0" smtClean="0">
              <a:solidFill>
                <a:schemeClr val="tx2">
                  <a:lumMod val="50000"/>
                </a:schemeClr>
              </a:solidFill>
              <a:latin typeface="微软雅黑" panose="020B0503020204020204" pitchFamily="34" charset="-122"/>
              <a:ea typeface="微软雅黑" panose="020B0503020204020204" pitchFamily="34" charset="-122"/>
            </a:endParaRPr>
          </a:p>
          <a:p>
            <a:pPr lvl="0" algn="ctr"/>
            <a:r>
              <a:rPr lang="zh-CN" altLang="zh-CN" sz="1600" b="1" dirty="0" smtClean="0">
                <a:solidFill>
                  <a:schemeClr val="tx2">
                    <a:lumMod val="50000"/>
                  </a:schemeClr>
                </a:solidFill>
                <a:latin typeface="微软雅黑" panose="020B0503020204020204" pitchFamily="34" charset="-122"/>
                <a:ea typeface="微软雅黑" panose="020B0503020204020204" pitchFamily="34" charset="-122"/>
              </a:rPr>
              <a:t>教学</a:t>
            </a:r>
            <a:r>
              <a:rPr lang="zh-CN" altLang="zh-CN" sz="1600" b="1" dirty="0">
                <a:solidFill>
                  <a:schemeClr val="tx2">
                    <a:lumMod val="50000"/>
                  </a:schemeClr>
                </a:solidFill>
                <a:latin typeface="微软雅黑" panose="020B0503020204020204" pitchFamily="34" charset="-122"/>
                <a:ea typeface="微软雅黑" panose="020B0503020204020204" pitchFamily="34" charset="-122"/>
              </a:rPr>
              <a:t>平台</a:t>
            </a:r>
            <a:endParaRPr lang="zh-CN" altLang="en-US" sz="1600" dirty="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6919179" y="2322752"/>
            <a:ext cx="1269853" cy="543356"/>
            <a:chOff x="2776532" y="2969158"/>
            <a:chExt cx="1269853" cy="543356"/>
          </a:xfrm>
        </p:grpSpPr>
        <p:sp>
          <p:nvSpPr>
            <p:cNvPr id="10" name="矩形 9"/>
            <p:cNvSpPr/>
            <p:nvPr/>
          </p:nvSpPr>
          <p:spPr>
            <a:xfrm>
              <a:off x="2776532" y="2969158"/>
              <a:ext cx="1086973" cy="54335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矩形 10"/>
            <p:cNvSpPr/>
            <p:nvPr/>
          </p:nvSpPr>
          <p:spPr>
            <a:xfrm>
              <a:off x="2959412" y="2969158"/>
              <a:ext cx="1086973" cy="54335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CN" altLang="zh-CN" sz="1600" b="1" kern="1200" dirty="0" smtClean="0">
                  <a:solidFill>
                    <a:schemeClr val="tx2">
                      <a:lumMod val="50000"/>
                    </a:schemeClr>
                  </a:solidFill>
                  <a:latin typeface="微软雅黑" panose="020B0503020204020204" pitchFamily="34" charset="-122"/>
                  <a:ea typeface="微软雅黑" panose="020B0503020204020204" pitchFamily="34" charset="-122"/>
                </a:rPr>
                <a:t>个性化的海外学习机会</a:t>
              </a:r>
              <a:endParaRPr lang="zh-CN" altLang="en-US" sz="1600" kern="1200" dirty="0">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12" name="标题 1"/>
          <p:cNvSpPr>
            <a:spLocks noGrp="1"/>
          </p:cNvSpPr>
          <p:nvPr>
            <p:ph type="title"/>
          </p:nvPr>
        </p:nvSpPr>
        <p:spPr>
          <a:xfrm>
            <a:off x="502920" y="465110"/>
            <a:ext cx="1810512" cy="1238738"/>
          </a:xfrm>
          <a:noFill/>
          <a:effectLst>
            <a:softEdge rad="63500"/>
          </a:effectLst>
        </p:spPr>
        <p:txBody>
          <a:bodyPr>
            <a:normAutofit/>
          </a:bodyPr>
          <a:lstStyle/>
          <a:p>
            <a:pPr algn="ctr"/>
            <a:r>
              <a:rPr lang="zh-CN" altLang="en-US" sz="2000" b="1" dirty="0">
                <a:solidFill>
                  <a:schemeClr val="accent2">
                    <a:lumMod val="50000"/>
                  </a:schemeClr>
                </a:solidFill>
                <a:latin typeface="华文新魏" panose="02010800040101010101" pitchFamily="2" charset="-122"/>
                <a:ea typeface="华文新魏" panose="02010800040101010101" pitchFamily="2" charset="-122"/>
                <a:cs typeface="+mn-cs"/>
              </a:rPr>
              <a:t>暑期课程</a:t>
            </a:r>
            <a:r>
              <a:rPr lang="en-US" altLang="zh-CN" sz="2000" b="1" dirty="0">
                <a:solidFill>
                  <a:schemeClr val="accent2">
                    <a:lumMod val="50000"/>
                  </a:schemeClr>
                </a:solidFill>
                <a:latin typeface="华文新魏" panose="02010800040101010101" pitchFamily="2" charset="-122"/>
                <a:ea typeface="华文新魏" panose="02010800040101010101" pitchFamily="2" charset="-122"/>
                <a:cs typeface="+mn-cs"/>
              </a:rPr>
              <a:t/>
            </a:r>
            <a:br>
              <a:rPr lang="en-US" altLang="zh-CN" sz="2000" b="1" dirty="0">
                <a:solidFill>
                  <a:schemeClr val="accent2">
                    <a:lumMod val="50000"/>
                  </a:schemeClr>
                </a:solidFill>
                <a:latin typeface="华文新魏" panose="02010800040101010101" pitchFamily="2" charset="-122"/>
                <a:ea typeface="华文新魏" panose="02010800040101010101" pitchFamily="2" charset="-122"/>
                <a:cs typeface="+mn-cs"/>
              </a:rPr>
            </a:br>
            <a:r>
              <a:rPr lang="zh-CN" altLang="en-US" sz="2000" b="1" dirty="0">
                <a:solidFill>
                  <a:schemeClr val="accent2">
                    <a:lumMod val="50000"/>
                  </a:schemeClr>
                </a:solidFill>
                <a:latin typeface="华文新魏" panose="02010800040101010101" pitchFamily="2" charset="-122"/>
                <a:ea typeface="华文新魏" panose="02010800040101010101" pitchFamily="2" charset="-122"/>
                <a:cs typeface="+mn-cs"/>
              </a:rPr>
              <a:t>简介</a:t>
            </a:r>
          </a:p>
        </p:txBody>
      </p:sp>
    </p:spTree>
    <p:extLst>
      <p:ext uri="{BB962C8B-B14F-4D97-AF65-F5344CB8AC3E}">
        <p14:creationId xmlns:p14="http://schemas.microsoft.com/office/powerpoint/2010/main" val="1681656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G:\jlwang\Documents\Fetion\226228641\temp\27d8e3e325c4d71324f4bee7797634f8.jpg"/>
          <p:cNvPicPr>
            <a:picLocks noChangeAspect="1" noChangeArrowheads="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195931" y="729713"/>
            <a:ext cx="3629968" cy="4894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G:\jlwang\Documents\Fetion\226228641\temp\935d1f51c4a1708767e790003aeb6ba2.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4550596" y="1486795"/>
            <a:ext cx="3679004" cy="4960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597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500" fill="hold"/>
                                        <p:tgtEl>
                                          <p:spTgt spid="1028"/>
                                        </p:tgtEl>
                                        <p:attrNameLst>
                                          <p:attrName>ppt_w</p:attrName>
                                        </p:attrNameLst>
                                      </p:cBhvr>
                                      <p:tavLst>
                                        <p:tav tm="0">
                                          <p:val>
                                            <p:fltVal val="0"/>
                                          </p:val>
                                        </p:tav>
                                        <p:tav tm="100000">
                                          <p:val>
                                            <p:strVal val="#ppt_w"/>
                                          </p:val>
                                        </p:tav>
                                      </p:tavLst>
                                    </p:anim>
                                    <p:anim calcmode="lin" valueType="num">
                                      <p:cBhvr>
                                        <p:cTn id="8" dur="500" fill="hold"/>
                                        <p:tgtEl>
                                          <p:spTgt spid="1028"/>
                                        </p:tgtEl>
                                        <p:attrNameLst>
                                          <p:attrName>ppt_h</p:attrName>
                                        </p:attrNameLst>
                                      </p:cBhvr>
                                      <p:tavLst>
                                        <p:tav tm="0">
                                          <p:val>
                                            <p:fltVal val="0"/>
                                          </p:val>
                                        </p:tav>
                                        <p:tav tm="100000">
                                          <p:val>
                                            <p:strVal val="#ppt_h"/>
                                          </p:val>
                                        </p:tav>
                                      </p:tavLst>
                                    </p:anim>
                                    <p:animEffect transition="in" filter="fade">
                                      <p:cBhvr>
                                        <p:cTn id="9" dur="500"/>
                                        <p:tgtEl>
                                          <p:spTgt spid="102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30"/>
                                        </p:tgtEl>
                                        <p:attrNameLst>
                                          <p:attrName>style.visibility</p:attrName>
                                        </p:attrNameLst>
                                      </p:cBhvr>
                                      <p:to>
                                        <p:strVal val="visible"/>
                                      </p:to>
                                    </p:set>
                                    <p:anim calcmode="lin" valueType="num">
                                      <p:cBhvr>
                                        <p:cTn id="14" dur="500" fill="hold"/>
                                        <p:tgtEl>
                                          <p:spTgt spid="1030"/>
                                        </p:tgtEl>
                                        <p:attrNameLst>
                                          <p:attrName>ppt_w</p:attrName>
                                        </p:attrNameLst>
                                      </p:cBhvr>
                                      <p:tavLst>
                                        <p:tav tm="0">
                                          <p:val>
                                            <p:fltVal val="0"/>
                                          </p:val>
                                        </p:tav>
                                        <p:tav tm="100000">
                                          <p:val>
                                            <p:strVal val="#ppt_w"/>
                                          </p:val>
                                        </p:tav>
                                      </p:tavLst>
                                    </p:anim>
                                    <p:anim calcmode="lin" valueType="num">
                                      <p:cBhvr>
                                        <p:cTn id="15" dur="500" fill="hold"/>
                                        <p:tgtEl>
                                          <p:spTgt spid="1030"/>
                                        </p:tgtEl>
                                        <p:attrNameLst>
                                          <p:attrName>ppt_h</p:attrName>
                                        </p:attrNameLst>
                                      </p:cBhvr>
                                      <p:tavLst>
                                        <p:tav tm="0">
                                          <p:val>
                                            <p:fltVal val="0"/>
                                          </p:val>
                                        </p:tav>
                                        <p:tav tm="100000">
                                          <p:val>
                                            <p:strVal val="#ppt_h"/>
                                          </p:val>
                                        </p:tav>
                                      </p:tavLst>
                                    </p:anim>
                                    <p:animEffect transition="in" filter="fade">
                                      <p:cBhvr>
                                        <p:cTn id="16"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示 7"/>
          <p:cNvGraphicFramePr/>
          <p:nvPr>
            <p:extLst>
              <p:ext uri="{D42A27DB-BD31-4B8C-83A1-F6EECF244321}">
                <p14:modId xmlns:p14="http://schemas.microsoft.com/office/powerpoint/2010/main" val="2484406301"/>
              </p:ext>
            </p:extLst>
          </p:nvPr>
        </p:nvGraphicFramePr>
        <p:xfrm>
          <a:off x="1061884" y="1921246"/>
          <a:ext cx="7177548" cy="46467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238863" y="2022003"/>
            <a:ext cx="6705601" cy="369332"/>
          </a:xfrm>
          <a:prstGeom prst="rect">
            <a:avLst/>
          </a:prstGeom>
          <a:noFill/>
        </p:spPr>
        <p:txBody>
          <a:bodyPr wrap="square" rtlCol="0">
            <a:spAutoFit/>
          </a:bodyPr>
          <a:lstStyle/>
          <a:p>
            <a:r>
              <a:rPr lang="zh-CN" altLang="en-US" dirty="0">
                <a:solidFill>
                  <a:schemeClr val="accent2">
                    <a:lumMod val="50000"/>
                  </a:schemeClr>
                </a:solidFill>
                <a:latin typeface="微软雅黑" panose="020B0503020204020204" pitchFamily="34" charset="-122"/>
                <a:ea typeface="微软雅黑" panose="020B0503020204020204" pitchFamily="34" charset="-122"/>
              </a:rPr>
              <a:t>还</a:t>
            </a:r>
            <a:r>
              <a:rPr lang="zh-CN" altLang="en-US" dirty="0" smtClean="0">
                <a:solidFill>
                  <a:schemeClr val="accent2">
                    <a:lumMod val="50000"/>
                  </a:schemeClr>
                </a:solidFill>
                <a:latin typeface="微软雅黑" panose="020B0503020204020204" pitchFamily="34" charset="-122"/>
                <a:ea typeface="微软雅黑" panose="020B0503020204020204" pitchFamily="34" charset="-122"/>
              </a:rPr>
              <a:t>等什么呢，在</a:t>
            </a:r>
            <a:r>
              <a:rPr lang="en-US" altLang="zh-CN" dirty="0" smtClean="0">
                <a:solidFill>
                  <a:schemeClr val="accent2">
                    <a:lumMod val="50000"/>
                  </a:schemeClr>
                </a:solidFill>
                <a:latin typeface="微软雅黑" panose="020B0503020204020204" pitchFamily="34" charset="-122"/>
                <a:ea typeface="微软雅黑" panose="020B0503020204020204" pitchFamily="34" charset="-122"/>
              </a:rPr>
              <a:t>2015</a:t>
            </a:r>
            <a:r>
              <a:rPr lang="zh-CN" altLang="en-US" dirty="0" smtClean="0">
                <a:solidFill>
                  <a:schemeClr val="accent2">
                    <a:lumMod val="50000"/>
                  </a:schemeClr>
                </a:solidFill>
                <a:latin typeface="微软雅黑" panose="020B0503020204020204" pitchFamily="34" charset="-122"/>
                <a:ea typeface="微软雅黑" panose="020B0503020204020204" pitchFamily="34" charset="-122"/>
              </a:rPr>
              <a:t>年的夏天，选择了暑期课程，你将</a:t>
            </a:r>
            <a:r>
              <a:rPr lang="en-US" altLang="zh-CN" dirty="0" smtClean="0">
                <a:solidFill>
                  <a:schemeClr val="accent2">
                    <a:lumMod val="50000"/>
                  </a:schemeClr>
                </a:solidFill>
                <a:latin typeface="微软雅黑" panose="020B0503020204020204" pitchFamily="34" charset="-122"/>
                <a:ea typeface="微软雅黑" panose="020B0503020204020204" pitchFamily="34" charset="-122"/>
              </a:rPr>
              <a:t>……</a:t>
            </a:r>
            <a:endParaRPr lang="zh-CN" altLang="en-US"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795046" y="957565"/>
            <a:ext cx="1210588" cy="400110"/>
          </a:xfrm>
          <a:prstGeom prst="rect">
            <a:avLst/>
          </a:prstGeom>
        </p:spPr>
        <p:txBody>
          <a:bodyPr wrap="none">
            <a:spAutoFit/>
          </a:bodyPr>
          <a:lstStyle/>
          <a:p>
            <a:r>
              <a:rPr lang="zh-CN" altLang="en-US" sz="2000" b="1" dirty="0" smtClean="0">
                <a:solidFill>
                  <a:schemeClr val="accent2">
                    <a:lumMod val="50000"/>
                  </a:schemeClr>
                </a:solidFill>
                <a:latin typeface="华文新魏" panose="02010800040101010101" pitchFamily="2" charset="-122"/>
                <a:ea typeface="华文新魏" panose="02010800040101010101" pitchFamily="2" charset="-122"/>
              </a:rPr>
              <a:t>你的收获</a:t>
            </a:r>
            <a:endParaRPr lang="zh-CN" altLang="en-US" sz="2000" b="1" dirty="0">
              <a:solidFill>
                <a:schemeClr val="accent2">
                  <a:lumMod val="50000"/>
                </a:schemeClr>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6784580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graphicEl>
                                              <a:dgm id="{C377BEE8-BAE1-4BCC-B682-4661E4F2D356}"/>
                                            </p:graphicEl>
                                          </p:spTgt>
                                        </p:tgtEl>
                                        <p:attrNameLst>
                                          <p:attrName>style.visibility</p:attrName>
                                        </p:attrNameLst>
                                      </p:cBhvr>
                                      <p:to>
                                        <p:strVal val="visible"/>
                                      </p:to>
                                    </p:set>
                                    <p:animEffect transition="in" filter="circle(in)">
                                      <p:cBhvr>
                                        <p:cTn id="12" dur="2000"/>
                                        <p:tgtEl>
                                          <p:spTgt spid="8">
                                            <p:graphicEl>
                                              <a:dgm id="{C377BEE8-BAE1-4BCC-B682-4661E4F2D35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
                                            <p:graphicEl>
                                              <a:dgm id="{6B8A20B7-C193-49B6-A650-AF50BFF25D21}"/>
                                            </p:graphicEl>
                                          </p:spTgt>
                                        </p:tgtEl>
                                        <p:attrNameLst>
                                          <p:attrName>style.visibility</p:attrName>
                                        </p:attrNameLst>
                                      </p:cBhvr>
                                      <p:to>
                                        <p:strVal val="visible"/>
                                      </p:to>
                                    </p:set>
                                    <p:animEffect transition="in" filter="circle(in)">
                                      <p:cBhvr>
                                        <p:cTn id="17" dur="2000"/>
                                        <p:tgtEl>
                                          <p:spTgt spid="8">
                                            <p:graphicEl>
                                              <a:dgm id="{6B8A20B7-C193-49B6-A650-AF50BFF25D2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graphicEl>
                                              <a:dgm id="{EBE4481D-09DB-4F66-8CEA-736E50EC4D06}"/>
                                            </p:graphicEl>
                                          </p:spTgt>
                                        </p:tgtEl>
                                        <p:attrNameLst>
                                          <p:attrName>style.visibility</p:attrName>
                                        </p:attrNameLst>
                                      </p:cBhvr>
                                      <p:to>
                                        <p:strVal val="visible"/>
                                      </p:to>
                                    </p:set>
                                    <p:animEffect transition="in" filter="circle(in)">
                                      <p:cBhvr>
                                        <p:cTn id="22" dur="2000"/>
                                        <p:tgtEl>
                                          <p:spTgt spid="8">
                                            <p:graphicEl>
                                              <a:dgm id="{EBE4481D-09DB-4F66-8CEA-736E50EC4D0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p:bldSub>
      </p:bldGraphic>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849954333"/>
              </p:ext>
            </p:extLst>
          </p:nvPr>
        </p:nvGraphicFramePr>
        <p:xfrm>
          <a:off x="3554731" y="2105843"/>
          <a:ext cx="5589269" cy="1307592"/>
        </p:xfrm>
        <a:graphic>
          <a:graphicData uri="http://schemas.openxmlformats.org/drawingml/2006/table">
            <a:tbl>
              <a:tblPr firstRow="1" bandRow="1">
                <a:tableStyleId>{7DF18680-E054-41AD-8BC1-D1AEF772440D}</a:tableStyleId>
              </a:tblPr>
              <a:tblGrid>
                <a:gridCol w="697229"/>
                <a:gridCol w="2167128"/>
                <a:gridCol w="1179576"/>
                <a:gridCol w="1545336"/>
              </a:tblGrid>
              <a:tr h="381996">
                <a:tc>
                  <a:txBody>
                    <a:bodyPr/>
                    <a:lstStyle/>
                    <a:p>
                      <a:pPr algn="ctr"/>
                      <a:r>
                        <a:rPr lang="zh-CN" altLang="en-US" sz="1200" dirty="0" smtClean="0">
                          <a:latin typeface="华文细黑" panose="02010600040101010101" pitchFamily="2" charset="-122"/>
                          <a:ea typeface="华文细黑" panose="02010600040101010101" pitchFamily="2" charset="-122"/>
                        </a:rPr>
                        <a:t>轮  次</a:t>
                      </a:r>
                      <a:endParaRPr lang="zh-CN" altLang="en-US" sz="1200" dirty="0">
                        <a:latin typeface="华文细黑" panose="02010600040101010101" pitchFamily="2" charset="-122"/>
                        <a:ea typeface="华文细黑" panose="02010600040101010101" pitchFamily="2" charset="-122"/>
                      </a:endParaRPr>
                    </a:p>
                  </a:txBody>
                  <a:tcPr anchor="ctr"/>
                </a:tc>
                <a:tc>
                  <a:txBody>
                    <a:bodyPr/>
                    <a:lstStyle/>
                    <a:p>
                      <a:pPr algn="ctr"/>
                      <a:r>
                        <a:rPr lang="zh-CN" altLang="en-US" sz="1200" dirty="0" smtClean="0">
                          <a:latin typeface="华文细黑" panose="02010600040101010101" pitchFamily="2" charset="-122"/>
                          <a:ea typeface="华文细黑" panose="02010600040101010101" pitchFamily="2" charset="-122"/>
                        </a:rPr>
                        <a:t>时  间</a:t>
                      </a:r>
                      <a:endParaRPr lang="zh-CN" altLang="en-US" sz="1200" dirty="0">
                        <a:latin typeface="华文细黑" panose="02010600040101010101" pitchFamily="2" charset="-122"/>
                        <a:ea typeface="华文细黑" panose="02010600040101010101" pitchFamily="2" charset="-122"/>
                      </a:endParaRPr>
                    </a:p>
                  </a:txBody>
                  <a:tcPr anchor="ctr"/>
                </a:tc>
                <a:tc>
                  <a:txBody>
                    <a:bodyPr/>
                    <a:lstStyle/>
                    <a:p>
                      <a:pPr algn="ctr"/>
                      <a:r>
                        <a:rPr lang="zh-CN" altLang="en-US" sz="1200" dirty="0" smtClean="0">
                          <a:latin typeface="华文细黑" panose="02010600040101010101" pitchFamily="2" charset="-122"/>
                          <a:ea typeface="华文细黑" panose="02010600040101010101" pitchFamily="2" charset="-122"/>
                        </a:rPr>
                        <a:t>规  则</a:t>
                      </a:r>
                      <a:endParaRPr lang="zh-CN" altLang="en-US" sz="1200" dirty="0">
                        <a:latin typeface="华文细黑" panose="02010600040101010101" pitchFamily="2" charset="-122"/>
                        <a:ea typeface="华文细黑" panose="02010600040101010101" pitchFamily="2" charset="-122"/>
                      </a:endParaRPr>
                    </a:p>
                  </a:txBody>
                  <a:tcPr anchor="ctr"/>
                </a:tc>
                <a:tc>
                  <a:txBody>
                    <a:bodyPr/>
                    <a:lstStyle/>
                    <a:p>
                      <a:pPr algn="ctr"/>
                      <a:r>
                        <a:rPr lang="zh-CN" altLang="en-US" sz="1200" dirty="0" smtClean="0">
                          <a:latin typeface="华文细黑" panose="02010600040101010101" pitchFamily="2" charset="-122"/>
                          <a:ea typeface="华文细黑" panose="02010600040101010101" pitchFamily="2" charset="-122"/>
                        </a:rPr>
                        <a:t>是否开放跨专业</a:t>
                      </a:r>
                      <a:endParaRPr lang="zh-CN" altLang="en-US" sz="1200" dirty="0">
                        <a:latin typeface="华文细黑" panose="02010600040101010101" pitchFamily="2" charset="-122"/>
                        <a:ea typeface="华文细黑" panose="02010600040101010101" pitchFamily="2" charset="-122"/>
                      </a:endParaRPr>
                    </a:p>
                  </a:txBody>
                  <a:tcPr anchor="ctr"/>
                </a:tc>
              </a:tr>
              <a:tr h="462798">
                <a:tc>
                  <a:txBody>
                    <a:bodyPr/>
                    <a:lstStyle/>
                    <a:p>
                      <a:pPr algn="ctr"/>
                      <a:r>
                        <a:rPr lang="zh-CN" altLang="en-US" sz="1200" dirty="0" smtClean="0">
                          <a:latin typeface="华文细黑" panose="02010600040101010101" pitchFamily="2" charset="-122"/>
                          <a:ea typeface="华文细黑" panose="02010600040101010101" pitchFamily="2" charset="-122"/>
                        </a:rPr>
                        <a:t>第一轮</a:t>
                      </a:r>
                      <a:endParaRPr lang="en-US" altLang="zh-CN" sz="1200" dirty="0" smtClean="0">
                        <a:latin typeface="华文细黑" panose="02010600040101010101" pitchFamily="2" charset="-122"/>
                        <a:ea typeface="华文细黑" panose="02010600040101010101" pitchFamily="2" charset="-122"/>
                      </a:endParaRPr>
                    </a:p>
                  </a:txBody>
                  <a:tcPr anchor="ctr"/>
                </a:tc>
                <a:tc>
                  <a:txBody>
                    <a:bodyPr/>
                    <a:lstStyle/>
                    <a:p>
                      <a:pPr algn="ctr"/>
                      <a:r>
                        <a:rPr lang="en-US" altLang="zh-CN" sz="1200" dirty="0" smtClean="0">
                          <a:latin typeface="华文细黑" panose="02010600040101010101" pitchFamily="2" charset="-122"/>
                          <a:ea typeface="华文细黑" panose="02010600040101010101" pitchFamily="2" charset="-122"/>
                        </a:rPr>
                        <a:t>5</a:t>
                      </a:r>
                      <a:r>
                        <a:rPr lang="zh-CN" altLang="en-US" sz="1200" dirty="0" smtClean="0">
                          <a:latin typeface="华文细黑" panose="02010600040101010101" pitchFamily="2" charset="-122"/>
                          <a:ea typeface="华文细黑" panose="02010600040101010101" pitchFamily="2" charset="-122"/>
                        </a:rPr>
                        <a:t>月</a:t>
                      </a:r>
                      <a:r>
                        <a:rPr lang="en-US" altLang="zh-CN" sz="1200" dirty="0" smtClean="0">
                          <a:latin typeface="华文细黑" panose="02010600040101010101" pitchFamily="2" charset="-122"/>
                          <a:ea typeface="华文细黑" panose="02010600040101010101" pitchFamily="2" charset="-122"/>
                        </a:rPr>
                        <a:t>25</a:t>
                      </a:r>
                      <a:r>
                        <a:rPr lang="zh-CN" altLang="en-US" sz="1200" dirty="0" smtClean="0">
                          <a:latin typeface="华文细黑" panose="02010600040101010101" pitchFamily="2" charset="-122"/>
                          <a:ea typeface="华文细黑" panose="02010600040101010101" pitchFamily="2" charset="-122"/>
                        </a:rPr>
                        <a:t>日</a:t>
                      </a:r>
                      <a:r>
                        <a:rPr lang="en-US" altLang="zh-CN" sz="1200" dirty="0" smtClean="0">
                          <a:latin typeface="华文细黑" panose="02010600040101010101" pitchFamily="2" charset="-122"/>
                          <a:ea typeface="华文细黑" panose="02010600040101010101" pitchFamily="2" charset="-122"/>
                        </a:rPr>
                        <a:t>10:00-5</a:t>
                      </a:r>
                      <a:r>
                        <a:rPr lang="zh-CN" altLang="en-US" sz="1200" dirty="0" smtClean="0">
                          <a:latin typeface="华文细黑" panose="02010600040101010101" pitchFamily="2" charset="-122"/>
                          <a:ea typeface="华文细黑" panose="02010600040101010101" pitchFamily="2" charset="-122"/>
                        </a:rPr>
                        <a:t>月</a:t>
                      </a:r>
                      <a:r>
                        <a:rPr lang="en-US" altLang="zh-CN" sz="1200" dirty="0" smtClean="0">
                          <a:latin typeface="华文细黑" panose="02010600040101010101" pitchFamily="2" charset="-122"/>
                          <a:ea typeface="华文细黑" panose="02010600040101010101" pitchFamily="2" charset="-122"/>
                        </a:rPr>
                        <a:t>29</a:t>
                      </a:r>
                      <a:r>
                        <a:rPr lang="zh-CN" altLang="en-US" sz="1200" dirty="0" smtClean="0">
                          <a:latin typeface="华文细黑" panose="02010600040101010101" pitchFamily="2" charset="-122"/>
                          <a:ea typeface="华文细黑" panose="02010600040101010101" pitchFamily="2" charset="-122"/>
                        </a:rPr>
                        <a:t>日</a:t>
                      </a:r>
                      <a:r>
                        <a:rPr lang="en-US" altLang="zh-CN" sz="1200" dirty="0" smtClean="0">
                          <a:latin typeface="华文细黑" panose="02010600040101010101" pitchFamily="2" charset="-122"/>
                          <a:ea typeface="华文细黑" panose="02010600040101010101" pitchFamily="2" charset="-122"/>
                        </a:rPr>
                        <a:t>10:00</a:t>
                      </a:r>
                      <a:endParaRPr lang="zh-CN" altLang="en-US" sz="1200" dirty="0">
                        <a:latin typeface="华文细黑" panose="02010600040101010101" pitchFamily="2" charset="-122"/>
                        <a:ea typeface="华文细黑" panose="02010600040101010101" pitchFamily="2" charset="-122"/>
                      </a:endParaRPr>
                    </a:p>
                  </a:txBody>
                  <a:tcPr anchor="ctr"/>
                </a:tc>
                <a:tc>
                  <a:txBody>
                    <a:bodyPr/>
                    <a:lstStyle/>
                    <a:p>
                      <a:pPr algn="ctr"/>
                      <a:r>
                        <a:rPr lang="zh-CN" altLang="en-US" sz="1200" dirty="0" smtClean="0">
                          <a:latin typeface="华文细黑" panose="02010600040101010101" pitchFamily="2" charset="-122"/>
                          <a:ea typeface="华文细黑" panose="02010600040101010101" pitchFamily="2" charset="-122"/>
                        </a:rPr>
                        <a:t>意愿值优先</a:t>
                      </a:r>
                      <a:endParaRPr lang="zh-CN" altLang="en-US" sz="1200" dirty="0">
                        <a:latin typeface="华文细黑" panose="02010600040101010101" pitchFamily="2" charset="-122"/>
                        <a:ea typeface="华文细黑" panose="02010600040101010101" pitchFamily="2" charset="-122"/>
                      </a:endParaRPr>
                    </a:p>
                  </a:txBody>
                  <a:tcPr anchor="ctr"/>
                </a:tc>
                <a:tc>
                  <a:txBody>
                    <a:bodyPr/>
                    <a:lstStyle/>
                    <a:p>
                      <a:pPr algn="ctr"/>
                      <a:r>
                        <a:rPr lang="zh-CN" altLang="en-US" sz="1200" dirty="0" smtClean="0">
                          <a:latin typeface="华文细黑" panose="02010600040101010101" pitchFamily="2" charset="-122"/>
                          <a:ea typeface="华文细黑" panose="02010600040101010101" pitchFamily="2" charset="-122"/>
                        </a:rPr>
                        <a:t>是</a:t>
                      </a:r>
                      <a:endParaRPr lang="zh-CN" altLang="en-US" sz="1200" dirty="0">
                        <a:latin typeface="华文细黑" panose="02010600040101010101" pitchFamily="2" charset="-122"/>
                        <a:ea typeface="华文细黑" panose="02010600040101010101" pitchFamily="2" charset="-122"/>
                      </a:endParaRPr>
                    </a:p>
                  </a:txBody>
                  <a:tcPr anchor="ctr"/>
                </a:tc>
              </a:tr>
              <a:tr h="462798">
                <a:tc>
                  <a:txBody>
                    <a:bodyPr/>
                    <a:lstStyle/>
                    <a:p>
                      <a:pPr algn="ctr"/>
                      <a:r>
                        <a:rPr lang="zh-CN" altLang="en-US" sz="1200" dirty="0" smtClean="0">
                          <a:latin typeface="华文细黑" panose="02010600040101010101" pitchFamily="2" charset="-122"/>
                          <a:ea typeface="华文细黑" panose="02010600040101010101" pitchFamily="2" charset="-122"/>
                        </a:rPr>
                        <a:t>第二轮</a:t>
                      </a:r>
                      <a:endParaRPr lang="zh-CN" altLang="en-US" sz="1200" dirty="0">
                        <a:latin typeface="华文细黑" panose="02010600040101010101" pitchFamily="2" charset="-122"/>
                        <a:ea typeface="华文细黑" panose="02010600040101010101" pitchFamily="2" charset="-122"/>
                      </a:endParaRPr>
                    </a:p>
                  </a:txBody>
                  <a:tcPr anchor="ctr"/>
                </a:tc>
                <a:tc>
                  <a:txBody>
                    <a:bodyPr/>
                    <a:lstStyle/>
                    <a:p>
                      <a:pPr algn="ctr"/>
                      <a:r>
                        <a:rPr lang="en-US" altLang="zh-CN" sz="1200" dirty="0" smtClean="0">
                          <a:latin typeface="华文细黑" panose="02010600040101010101" pitchFamily="2" charset="-122"/>
                          <a:ea typeface="华文细黑" panose="02010600040101010101" pitchFamily="2" charset="-122"/>
                        </a:rPr>
                        <a:t>6</a:t>
                      </a:r>
                      <a:r>
                        <a:rPr lang="zh-CN" altLang="en-US" sz="1200" dirty="0" smtClean="0">
                          <a:latin typeface="华文细黑" panose="02010600040101010101" pitchFamily="2" charset="-122"/>
                          <a:ea typeface="华文细黑" panose="02010600040101010101" pitchFamily="2" charset="-122"/>
                        </a:rPr>
                        <a:t>月</a:t>
                      </a:r>
                      <a:r>
                        <a:rPr lang="en-US" altLang="zh-CN" sz="1200" dirty="0" smtClean="0">
                          <a:latin typeface="华文细黑" panose="02010600040101010101" pitchFamily="2" charset="-122"/>
                          <a:ea typeface="华文细黑" panose="02010600040101010101" pitchFamily="2" charset="-122"/>
                        </a:rPr>
                        <a:t>1</a:t>
                      </a:r>
                      <a:r>
                        <a:rPr lang="zh-CN" altLang="en-US" sz="1200" dirty="0" smtClean="0">
                          <a:latin typeface="华文细黑" panose="02010600040101010101" pitchFamily="2" charset="-122"/>
                          <a:ea typeface="华文细黑" panose="02010600040101010101" pitchFamily="2" charset="-122"/>
                        </a:rPr>
                        <a:t>日</a:t>
                      </a:r>
                      <a:r>
                        <a:rPr lang="en-US" altLang="zh-CN" sz="1200" dirty="0" smtClean="0">
                          <a:latin typeface="华文细黑" panose="02010600040101010101" pitchFamily="2" charset="-122"/>
                          <a:ea typeface="华文细黑" panose="02010600040101010101" pitchFamily="2" charset="-122"/>
                        </a:rPr>
                        <a:t>10:00-6</a:t>
                      </a:r>
                      <a:r>
                        <a:rPr lang="zh-CN" altLang="en-US" sz="1200" dirty="0" smtClean="0">
                          <a:latin typeface="华文细黑" panose="02010600040101010101" pitchFamily="2" charset="-122"/>
                          <a:ea typeface="华文细黑" panose="02010600040101010101" pitchFamily="2" charset="-122"/>
                        </a:rPr>
                        <a:t>月</a:t>
                      </a:r>
                      <a:r>
                        <a:rPr lang="en-US" altLang="zh-CN" sz="1200" dirty="0" smtClean="0">
                          <a:latin typeface="华文细黑" panose="02010600040101010101" pitchFamily="2" charset="-122"/>
                          <a:ea typeface="华文细黑" panose="02010600040101010101" pitchFamily="2" charset="-122"/>
                        </a:rPr>
                        <a:t>5</a:t>
                      </a:r>
                      <a:r>
                        <a:rPr lang="zh-CN" altLang="en-US" sz="1200" dirty="0" smtClean="0">
                          <a:latin typeface="华文细黑" panose="02010600040101010101" pitchFamily="2" charset="-122"/>
                          <a:ea typeface="华文细黑" panose="02010600040101010101" pitchFamily="2" charset="-122"/>
                        </a:rPr>
                        <a:t>日</a:t>
                      </a:r>
                      <a:r>
                        <a:rPr lang="en-US" altLang="zh-CN" sz="1200" dirty="0" smtClean="0">
                          <a:latin typeface="华文细黑" panose="02010600040101010101" pitchFamily="2" charset="-122"/>
                          <a:ea typeface="华文细黑" panose="02010600040101010101" pitchFamily="2" charset="-122"/>
                        </a:rPr>
                        <a:t>10:00</a:t>
                      </a:r>
                      <a:endParaRPr lang="zh-CN" altLang="en-US" sz="1200" dirty="0">
                        <a:latin typeface="华文细黑" panose="02010600040101010101" pitchFamily="2" charset="-122"/>
                        <a:ea typeface="华文细黑" panose="02010600040101010101" pitchFamily="2" charset="-122"/>
                      </a:endParaRPr>
                    </a:p>
                  </a:txBody>
                  <a:tcPr anchor="ctr"/>
                </a:tc>
                <a:tc>
                  <a:txBody>
                    <a:bodyPr/>
                    <a:lstStyle/>
                    <a:p>
                      <a:pPr algn="ctr"/>
                      <a:r>
                        <a:rPr lang="zh-CN" altLang="en-US" sz="1200" dirty="0" smtClean="0">
                          <a:latin typeface="华文细黑" panose="02010600040101010101" pitchFamily="2" charset="-122"/>
                          <a:ea typeface="华文细黑" panose="02010600040101010101" pitchFamily="2" charset="-122"/>
                        </a:rPr>
                        <a:t>时间优先</a:t>
                      </a:r>
                      <a:endParaRPr lang="zh-CN" altLang="en-US" sz="1200" dirty="0">
                        <a:latin typeface="华文细黑" panose="02010600040101010101" pitchFamily="2" charset="-122"/>
                        <a:ea typeface="华文细黑" panose="02010600040101010101" pitchFamily="2" charset="-122"/>
                      </a:endParaRPr>
                    </a:p>
                  </a:txBody>
                  <a:tcPr anchor="ctr"/>
                </a:tc>
                <a:tc>
                  <a:txBody>
                    <a:bodyPr/>
                    <a:lstStyle/>
                    <a:p>
                      <a:pPr algn="ctr"/>
                      <a:r>
                        <a:rPr lang="zh-CN" altLang="en-US" sz="1200" dirty="0" smtClean="0">
                          <a:latin typeface="华文细黑" panose="02010600040101010101" pitchFamily="2" charset="-122"/>
                          <a:ea typeface="华文细黑" panose="02010600040101010101" pitchFamily="2" charset="-122"/>
                        </a:rPr>
                        <a:t>是</a:t>
                      </a:r>
                      <a:endParaRPr lang="zh-CN" altLang="en-US" sz="1200" dirty="0">
                        <a:latin typeface="华文细黑" panose="02010600040101010101" pitchFamily="2" charset="-122"/>
                        <a:ea typeface="华文细黑" panose="02010600040101010101" pitchFamily="2" charset="-122"/>
                      </a:endParaRPr>
                    </a:p>
                  </a:txBody>
                  <a:tcPr anchor="ctr"/>
                </a:tc>
              </a:tr>
            </a:tbl>
          </a:graphicData>
        </a:graphic>
      </p:graphicFrame>
      <p:sp>
        <p:nvSpPr>
          <p:cNvPr id="7" name="矩形 6"/>
          <p:cNvSpPr/>
          <p:nvPr/>
        </p:nvSpPr>
        <p:spPr>
          <a:xfrm>
            <a:off x="794052" y="933837"/>
            <a:ext cx="1210588" cy="400110"/>
          </a:xfrm>
          <a:prstGeom prst="rect">
            <a:avLst/>
          </a:prstGeom>
        </p:spPr>
        <p:txBody>
          <a:bodyPr wrap="none">
            <a:spAutoFit/>
          </a:bodyPr>
          <a:lstStyle/>
          <a:p>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选课流程</a:t>
            </a:r>
          </a:p>
        </p:txBody>
      </p:sp>
      <p:graphicFrame>
        <p:nvGraphicFramePr>
          <p:cNvPr id="5" name="图示 4"/>
          <p:cNvGraphicFramePr/>
          <p:nvPr>
            <p:extLst>
              <p:ext uri="{D42A27DB-BD31-4B8C-83A1-F6EECF244321}">
                <p14:modId xmlns:p14="http://schemas.microsoft.com/office/powerpoint/2010/main" val="1979398268"/>
              </p:ext>
            </p:extLst>
          </p:nvPr>
        </p:nvGraphicFramePr>
        <p:xfrm>
          <a:off x="0" y="2422009"/>
          <a:ext cx="5397909" cy="4234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4665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extLst>
              <p:ext uri="{D42A27DB-BD31-4B8C-83A1-F6EECF244321}">
                <p14:modId xmlns:p14="http://schemas.microsoft.com/office/powerpoint/2010/main" val="2892685640"/>
              </p:ext>
            </p:extLst>
          </p:nvPr>
        </p:nvGraphicFramePr>
        <p:xfrm>
          <a:off x="1269986" y="1964681"/>
          <a:ext cx="7254581" cy="4217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a:xfrm>
            <a:off x="4192167" y="6101668"/>
            <a:ext cx="4698722" cy="338554"/>
          </a:xfrm>
          <a:prstGeom prst="rect">
            <a:avLst/>
          </a:prstGeom>
          <a:solidFill>
            <a:schemeClr val="bg1"/>
          </a:solidFill>
        </p:spPr>
        <p:txBody>
          <a:bodyPr wrap="none">
            <a:spAutoFit/>
          </a:bodyPr>
          <a:lstStyle/>
          <a:p>
            <a:r>
              <a:rPr lang="zh-CN" altLang="en-US" sz="1600" b="1" dirty="0" smtClean="0">
                <a:solidFill>
                  <a:schemeClr val="accent5">
                    <a:lumMod val="50000"/>
                  </a:schemeClr>
                </a:solidFill>
                <a:latin typeface="华文细黑" panose="02010600040101010101" pitchFamily="2" charset="-122"/>
                <a:ea typeface="华文细黑" panose="02010600040101010101" pitchFamily="2" charset="-122"/>
              </a:rPr>
              <a:t>注：</a:t>
            </a:r>
            <a:r>
              <a:rPr lang="zh-CN" altLang="zh-CN" sz="1600" b="1" dirty="0" smtClean="0">
                <a:solidFill>
                  <a:schemeClr val="accent5">
                    <a:lumMod val="50000"/>
                  </a:schemeClr>
                </a:solidFill>
                <a:latin typeface="华文细黑" panose="02010600040101010101" pitchFamily="2" charset="-122"/>
                <a:ea typeface="华文细黑" panose="02010600040101010101" pitchFamily="2" charset="-122"/>
              </a:rPr>
              <a:t>未</a:t>
            </a:r>
            <a:r>
              <a:rPr lang="zh-CN" altLang="zh-CN" sz="1600" b="1" dirty="0">
                <a:solidFill>
                  <a:schemeClr val="accent5">
                    <a:lumMod val="50000"/>
                  </a:schemeClr>
                </a:solidFill>
                <a:latin typeface="华文细黑" panose="02010600040101010101" pitchFamily="2" charset="-122"/>
                <a:ea typeface="华文细黑" panose="02010600040101010101" pitchFamily="2" charset="-122"/>
              </a:rPr>
              <a:t>说明内容均遵照本科生学籍管理相关规定。</a:t>
            </a:r>
          </a:p>
        </p:txBody>
      </p:sp>
      <p:sp>
        <p:nvSpPr>
          <p:cNvPr id="6" name="矩形 5"/>
          <p:cNvSpPr/>
          <p:nvPr/>
        </p:nvSpPr>
        <p:spPr>
          <a:xfrm>
            <a:off x="796408" y="882569"/>
            <a:ext cx="1681317" cy="400110"/>
          </a:xfrm>
          <a:prstGeom prst="rect">
            <a:avLst/>
          </a:prstGeom>
        </p:spPr>
        <p:txBody>
          <a:bodyPr wrap="square">
            <a:spAutoFit/>
          </a:bodyPr>
          <a:lstStyle/>
          <a:p>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修读规定</a:t>
            </a:r>
          </a:p>
        </p:txBody>
      </p:sp>
    </p:spTree>
    <p:extLst>
      <p:ext uri="{BB962C8B-B14F-4D97-AF65-F5344CB8AC3E}">
        <p14:creationId xmlns:p14="http://schemas.microsoft.com/office/powerpoint/2010/main" val="3492617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extLst>
              <p:ext uri="{D42A27DB-BD31-4B8C-83A1-F6EECF244321}">
                <p14:modId xmlns:p14="http://schemas.microsoft.com/office/powerpoint/2010/main" val="2374620473"/>
              </p:ext>
            </p:extLst>
          </p:nvPr>
        </p:nvGraphicFramePr>
        <p:xfrm>
          <a:off x="1142192" y="2007761"/>
          <a:ext cx="7166066" cy="45700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770784" y="748301"/>
            <a:ext cx="1210588" cy="707886"/>
          </a:xfrm>
          <a:prstGeom prst="rect">
            <a:avLst/>
          </a:prstGeom>
        </p:spPr>
        <p:txBody>
          <a:bodyPr wrap="none">
            <a:spAutoFit/>
          </a:bodyPr>
          <a:lstStyle/>
          <a:p>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政策问答</a:t>
            </a:r>
            <a:endParaRPr lang="en-US" altLang="zh-CN" sz="2000" b="1" dirty="0">
              <a:solidFill>
                <a:schemeClr val="accent2">
                  <a:lumMod val="50000"/>
                </a:schemeClr>
              </a:solidFill>
              <a:latin typeface="华文新魏" panose="02010800040101010101" pitchFamily="2" charset="-122"/>
              <a:ea typeface="华文新魏" panose="02010800040101010101" pitchFamily="2" charset="-122"/>
            </a:endParaRPr>
          </a:p>
          <a:p>
            <a:pPr algn="ctr"/>
            <a:r>
              <a:rPr lang="en-US" altLang="zh-CN" sz="2000" b="1" dirty="0">
                <a:solidFill>
                  <a:schemeClr val="accent2">
                    <a:lumMod val="50000"/>
                  </a:schemeClr>
                </a:solidFill>
                <a:latin typeface="华文新魏" panose="02010800040101010101" pitchFamily="2" charset="-122"/>
                <a:ea typeface="华文新魏" panose="02010800040101010101" pitchFamily="2" charset="-122"/>
              </a:rPr>
              <a:t>Q&amp;A</a:t>
            </a:r>
            <a:endParaRPr lang="zh-CN" altLang="en-US" sz="2000" b="1" dirty="0">
              <a:solidFill>
                <a:schemeClr val="accent2">
                  <a:lumMod val="50000"/>
                </a:schemeClr>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11111202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extLst>
              <p:ext uri="{D42A27DB-BD31-4B8C-83A1-F6EECF244321}">
                <p14:modId xmlns:p14="http://schemas.microsoft.com/office/powerpoint/2010/main" val="3876921939"/>
              </p:ext>
            </p:extLst>
          </p:nvPr>
        </p:nvGraphicFramePr>
        <p:xfrm>
          <a:off x="1194816" y="1790192"/>
          <a:ext cx="67421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770784" y="748301"/>
            <a:ext cx="1210588" cy="707886"/>
          </a:xfrm>
          <a:prstGeom prst="rect">
            <a:avLst/>
          </a:prstGeom>
        </p:spPr>
        <p:txBody>
          <a:bodyPr wrap="none">
            <a:spAutoFit/>
          </a:bodyPr>
          <a:lstStyle/>
          <a:p>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政策问答</a:t>
            </a:r>
            <a:endParaRPr lang="en-US" altLang="zh-CN" sz="2000" b="1" dirty="0">
              <a:solidFill>
                <a:schemeClr val="accent2">
                  <a:lumMod val="50000"/>
                </a:schemeClr>
              </a:solidFill>
              <a:latin typeface="华文新魏" panose="02010800040101010101" pitchFamily="2" charset="-122"/>
              <a:ea typeface="华文新魏" panose="02010800040101010101" pitchFamily="2" charset="-122"/>
            </a:endParaRPr>
          </a:p>
          <a:p>
            <a:pPr algn="ctr"/>
            <a:r>
              <a:rPr lang="en-US" altLang="zh-CN" sz="2000" b="1" dirty="0">
                <a:solidFill>
                  <a:schemeClr val="accent2">
                    <a:lumMod val="50000"/>
                  </a:schemeClr>
                </a:solidFill>
                <a:latin typeface="华文新魏" panose="02010800040101010101" pitchFamily="2" charset="-122"/>
                <a:ea typeface="华文新魏" panose="02010800040101010101" pitchFamily="2" charset="-122"/>
              </a:rPr>
              <a:t>Q&amp;A</a:t>
            </a:r>
            <a:endParaRPr lang="zh-CN" altLang="en-US" sz="2000" b="1" dirty="0">
              <a:solidFill>
                <a:schemeClr val="accent2">
                  <a:lumMod val="50000"/>
                </a:schemeClr>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21101091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extLst>
              <p:ext uri="{D42A27DB-BD31-4B8C-83A1-F6EECF244321}">
                <p14:modId xmlns:p14="http://schemas.microsoft.com/office/powerpoint/2010/main" val="1247414319"/>
              </p:ext>
            </p:extLst>
          </p:nvPr>
        </p:nvGraphicFramePr>
        <p:xfrm>
          <a:off x="1194816" y="1790192"/>
          <a:ext cx="67421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770784" y="748301"/>
            <a:ext cx="1210588" cy="707886"/>
          </a:xfrm>
          <a:prstGeom prst="rect">
            <a:avLst/>
          </a:prstGeom>
        </p:spPr>
        <p:txBody>
          <a:bodyPr wrap="none">
            <a:spAutoFit/>
          </a:bodyPr>
          <a:lstStyle/>
          <a:p>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政策问答</a:t>
            </a:r>
            <a:endParaRPr lang="en-US" altLang="zh-CN" sz="2000" b="1" dirty="0">
              <a:solidFill>
                <a:schemeClr val="accent2">
                  <a:lumMod val="50000"/>
                </a:schemeClr>
              </a:solidFill>
              <a:latin typeface="华文新魏" panose="02010800040101010101" pitchFamily="2" charset="-122"/>
              <a:ea typeface="华文新魏" panose="02010800040101010101" pitchFamily="2" charset="-122"/>
            </a:endParaRPr>
          </a:p>
          <a:p>
            <a:pPr algn="ctr"/>
            <a:r>
              <a:rPr lang="en-US" altLang="zh-CN" sz="2000" b="1" dirty="0">
                <a:solidFill>
                  <a:schemeClr val="accent2">
                    <a:lumMod val="50000"/>
                  </a:schemeClr>
                </a:solidFill>
                <a:latin typeface="华文新魏" panose="02010800040101010101" pitchFamily="2" charset="-122"/>
                <a:ea typeface="华文新魏" panose="02010800040101010101" pitchFamily="2" charset="-122"/>
              </a:rPr>
              <a:t>Q&amp;A</a:t>
            </a:r>
            <a:endParaRPr lang="zh-CN" altLang="en-US" sz="2000" b="1" dirty="0">
              <a:solidFill>
                <a:schemeClr val="accent2">
                  <a:lumMod val="50000"/>
                </a:schemeClr>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16979249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extLst>
              <p:ext uri="{D42A27DB-BD31-4B8C-83A1-F6EECF244321}">
                <p14:modId xmlns:p14="http://schemas.microsoft.com/office/powerpoint/2010/main" val="2685214159"/>
              </p:ext>
            </p:extLst>
          </p:nvPr>
        </p:nvGraphicFramePr>
        <p:xfrm>
          <a:off x="1238110" y="1881259"/>
          <a:ext cx="67421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770784" y="748301"/>
            <a:ext cx="1210588" cy="707886"/>
          </a:xfrm>
          <a:prstGeom prst="rect">
            <a:avLst/>
          </a:prstGeom>
        </p:spPr>
        <p:txBody>
          <a:bodyPr wrap="none">
            <a:spAutoFit/>
          </a:bodyPr>
          <a:lstStyle/>
          <a:p>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政策问答</a:t>
            </a:r>
            <a:endParaRPr lang="en-US" altLang="zh-CN" sz="2000" b="1" dirty="0">
              <a:solidFill>
                <a:schemeClr val="accent2">
                  <a:lumMod val="50000"/>
                </a:schemeClr>
              </a:solidFill>
              <a:latin typeface="华文新魏" panose="02010800040101010101" pitchFamily="2" charset="-122"/>
              <a:ea typeface="华文新魏" panose="02010800040101010101" pitchFamily="2" charset="-122"/>
            </a:endParaRPr>
          </a:p>
          <a:p>
            <a:pPr algn="ctr"/>
            <a:r>
              <a:rPr lang="en-US" altLang="zh-CN" sz="2000" b="1" dirty="0">
                <a:solidFill>
                  <a:schemeClr val="accent2">
                    <a:lumMod val="50000"/>
                  </a:schemeClr>
                </a:solidFill>
                <a:latin typeface="华文新魏" panose="02010800040101010101" pitchFamily="2" charset="-122"/>
                <a:ea typeface="华文新魏" panose="02010800040101010101" pitchFamily="2" charset="-122"/>
              </a:rPr>
              <a:t>Q&amp;A</a:t>
            </a:r>
            <a:endParaRPr lang="zh-CN" altLang="en-US" sz="2000" b="1" dirty="0">
              <a:solidFill>
                <a:schemeClr val="accent2">
                  <a:lumMod val="50000"/>
                </a:schemeClr>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20903990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图示 21"/>
          <p:cNvGraphicFramePr/>
          <p:nvPr>
            <p:extLst>
              <p:ext uri="{D42A27DB-BD31-4B8C-83A1-F6EECF244321}">
                <p14:modId xmlns:p14="http://schemas.microsoft.com/office/powerpoint/2010/main" val="3265005782"/>
              </p:ext>
            </p:extLst>
          </p:nvPr>
        </p:nvGraphicFramePr>
        <p:xfrm>
          <a:off x="993763" y="1300890"/>
          <a:ext cx="7756947" cy="5557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矩形 4"/>
          <p:cNvSpPr/>
          <p:nvPr/>
        </p:nvSpPr>
        <p:spPr>
          <a:xfrm>
            <a:off x="557896" y="691021"/>
            <a:ext cx="1710725" cy="707886"/>
          </a:xfrm>
          <a:prstGeom prst="rect">
            <a:avLst/>
          </a:prstGeom>
        </p:spPr>
        <p:txBody>
          <a:bodyPr wrap="none">
            <a:spAutoFit/>
          </a:bodyPr>
          <a:lstStyle/>
          <a:p>
            <a:r>
              <a:rPr lang="zh-CN" altLang="en-US" sz="2000" b="1" dirty="0" smtClean="0">
                <a:solidFill>
                  <a:schemeClr val="accent2">
                    <a:lumMod val="50000"/>
                  </a:schemeClr>
                </a:solidFill>
                <a:latin typeface="华文新魏" panose="02010800040101010101" pitchFamily="2" charset="-122"/>
                <a:ea typeface="华文新魏" panose="02010800040101010101" pitchFamily="2" charset="-122"/>
              </a:rPr>
              <a:t>更多资讯</a:t>
            </a:r>
            <a:endParaRPr lang="zh-CN" altLang="en-US" sz="2000" b="1" dirty="0">
              <a:solidFill>
                <a:schemeClr val="accent2">
                  <a:lumMod val="50000"/>
                </a:schemeClr>
              </a:solidFill>
              <a:latin typeface="华文新魏" panose="02010800040101010101" pitchFamily="2" charset="-122"/>
              <a:ea typeface="华文新魏" panose="02010800040101010101" pitchFamily="2" charset="-122"/>
            </a:endParaRPr>
          </a:p>
          <a:p>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  </a:t>
            </a:r>
            <a:r>
              <a:rPr lang="zh-CN" altLang="en-US" sz="2000" b="1" dirty="0" smtClean="0">
                <a:solidFill>
                  <a:schemeClr val="accent2">
                    <a:lumMod val="50000"/>
                  </a:schemeClr>
                </a:solidFill>
                <a:latin typeface="华文新魏" panose="02010800040101010101" pitchFamily="2" charset="-122"/>
                <a:ea typeface="华文新魏" panose="02010800040101010101" pitchFamily="2" charset="-122"/>
              </a:rPr>
              <a:t>      详情</a:t>
            </a:r>
            <a:r>
              <a:rPr lang="zh-CN" altLang="en-US" sz="2000" b="1" dirty="0">
                <a:solidFill>
                  <a:schemeClr val="accent2">
                    <a:lumMod val="50000"/>
                  </a:schemeClr>
                </a:solidFill>
                <a:latin typeface="华文新魏" panose="02010800040101010101" pitchFamily="2" charset="-122"/>
                <a:ea typeface="华文新魏" panose="02010800040101010101" pitchFamily="2" charset="-122"/>
              </a:rPr>
              <a:t>请</a:t>
            </a:r>
            <a:r>
              <a:rPr lang="zh-CN" altLang="en-US" sz="2000" b="1" dirty="0" smtClean="0">
                <a:solidFill>
                  <a:schemeClr val="accent2">
                    <a:lumMod val="50000"/>
                  </a:schemeClr>
                </a:solidFill>
                <a:latin typeface="华文新魏" panose="02010800040101010101" pitchFamily="2" charset="-122"/>
                <a:ea typeface="华文新魏" panose="02010800040101010101" pitchFamily="2" charset="-122"/>
              </a:rPr>
              <a:t>见</a:t>
            </a:r>
            <a:endParaRPr lang="zh-CN" altLang="en-US" sz="2000" dirty="0">
              <a:solidFill>
                <a:schemeClr val="accent2">
                  <a:lumMod val="50000"/>
                </a:schemeClr>
              </a:solidFill>
            </a:endParaRPr>
          </a:p>
        </p:txBody>
      </p:sp>
      <p:pic>
        <p:nvPicPr>
          <p:cNvPr id="2" name="图片 1"/>
          <p:cNvPicPr>
            <a:picLocks noChangeAspect="1"/>
          </p:cNvPicPr>
          <p:nvPr/>
        </p:nvPicPr>
        <p:blipFill>
          <a:blip r:embed="rId8" cstate="print">
            <a:biLevel thresh="50000"/>
            <a:extLst>
              <a:ext uri="{28A0092B-C50C-407E-A947-70E740481C1C}">
                <a14:useLocalDpi xmlns:a14="http://schemas.microsoft.com/office/drawing/2010/main" val="0"/>
              </a:ext>
            </a:extLst>
          </a:blip>
          <a:stretch>
            <a:fillRect/>
          </a:stretch>
        </p:blipFill>
        <p:spPr>
          <a:xfrm>
            <a:off x="6705599" y="5962651"/>
            <a:ext cx="895349" cy="895349"/>
          </a:xfrm>
          <a:prstGeom prst="rect">
            <a:avLst/>
          </a:prstGeom>
        </p:spPr>
      </p:pic>
      <p:sp>
        <p:nvSpPr>
          <p:cNvPr id="7" name="右箭头 6"/>
          <p:cNvSpPr/>
          <p:nvPr/>
        </p:nvSpPr>
        <p:spPr>
          <a:xfrm>
            <a:off x="5447074" y="6249889"/>
            <a:ext cx="1258525" cy="608111"/>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050" b="1" dirty="0" smtClean="0">
                <a:solidFill>
                  <a:schemeClr val="accent2">
                    <a:lumMod val="75000"/>
                  </a:schemeClr>
                </a:solidFill>
                <a:latin typeface="微软雅黑" panose="020B0503020204020204" pitchFamily="34" charset="-122"/>
                <a:ea typeface="微软雅黑" panose="020B0503020204020204" pitchFamily="34" charset="-122"/>
              </a:rPr>
              <a:t>二维码扫一扫</a:t>
            </a:r>
            <a:endParaRPr lang="zh-CN" altLang="en-US" sz="1050" b="1" dirty="0">
              <a:solidFill>
                <a:schemeClr val="accent2">
                  <a:lumMod val="75000"/>
                </a:schemeClr>
              </a:solidFill>
              <a:latin typeface="微软雅黑" panose="020B0503020204020204" pitchFamily="34" charset="-122"/>
              <a:ea typeface="微软雅黑" panose="020B0503020204020204" pitchFamily="34" charset="-122"/>
            </a:endParaRPr>
          </a:p>
        </p:txBody>
      </p:sp>
      <p:pic>
        <p:nvPicPr>
          <p:cNvPr id="1026" name="Picture 2" descr="G:\jlwang\Documents\Fetion\226228641\temp\fb636b268def89e1b8a0cdd6b1358828.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65527" y="4533014"/>
            <a:ext cx="1268360" cy="175997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071716" y="4454017"/>
            <a:ext cx="2723536" cy="2123658"/>
          </a:xfrm>
          <a:prstGeom prst="rect">
            <a:avLst/>
          </a:prstGeom>
          <a:noFill/>
        </p:spPr>
        <p:txBody>
          <a:bodyPr wrap="square" rtlCol="0">
            <a:spAutoFit/>
          </a:bodyPr>
          <a:lstStyle/>
          <a:p>
            <a:r>
              <a:rPr lang="zh-CN" altLang="en-US" sz="1200" b="1" dirty="0" smtClean="0">
                <a:solidFill>
                  <a:schemeClr val="accent2">
                    <a:lumMod val="75000"/>
                  </a:schemeClr>
                </a:solidFill>
                <a:latin typeface="微软雅黑" panose="020B0503020204020204" pitchFamily="34" charset="-122"/>
                <a:ea typeface="微软雅黑" panose="020B0503020204020204" pitchFamily="34" charset="-122"/>
              </a:rPr>
              <a:t>选课手册见：</a:t>
            </a:r>
            <a:endParaRPr lang="en-US" altLang="zh-CN" sz="1200" b="1" dirty="0" smtClean="0">
              <a:solidFill>
                <a:schemeClr val="accent2">
                  <a:lumMod val="75000"/>
                </a:schemeClr>
              </a:solidFill>
              <a:latin typeface="微软雅黑" panose="020B0503020204020204" pitchFamily="34" charset="-122"/>
              <a:ea typeface="微软雅黑" panose="020B0503020204020204" pitchFamily="34" charset="-122"/>
            </a:endParaRPr>
          </a:p>
          <a:p>
            <a:pPr lvl="0"/>
            <a:r>
              <a:rPr lang="en-US" altLang="zh-CN" sz="1400" dirty="0">
                <a:solidFill>
                  <a:schemeClr val="accent2">
                    <a:lumMod val="75000"/>
                  </a:schemeClr>
                </a:solidFill>
                <a:hlinkClick r:id="rId10"/>
              </a:rPr>
              <a:t>http://www.jwc.ecnu.edu.cn</a:t>
            </a:r>
            <a:r>
              <a:rPr lang="en-US" altLang="zh-CN" sz="1400" dirty="0" smtClean="0">
                <a:solidFill>
                  <a:schemeClr val="accent2">
                    <a:lumMod val="75000"/>
                  </a:schemeClr>
                </a:solidFill>
                <a:hlinkClick r:id="rId10"/>
              </a:rPr>
              <a:t>/</a:t>
            </a:r>
            <a:endParaRPr lang="en-US" altLang="zh-CN" sz="1400" dirty="0" smtClean="0">
              <a:solidFill>
                <a:schemeClr val="accent2">
                  <a:lumMod val="75000"/>
                </a:schemeClr>
              </a:solidFill>
            </a:endParaRPr>
          </a:p>
          <a:p>
            <a:pPr lvl="0"/>
            <a:endParaRPr lang="en-US" altLang="zh-CN" sz="1400" dirty="0">
              <a:solidFill>
                <a:schemeClr val="accent2">
                  <a:lumMod val="75000"/>
                </a:schemeClr>
              </a:solidFill>
            </a:endParaRPr>
          </a:p>
          <a:p>
            <a:r>
              <a:rPr lang="zh-CN" altLang="en-US" sz="1200" b="1" dirty="0" smtClean="0">
                <a:solidFill>
                  <a:schemeClr val="accent2">
                    <a:lumMod val="75000"/>
                  </a:schemeClr>
                </a:solidFill>
                <a:latin typeface="微软雅黑" panose="020B0503020204020204" pitchFamily="34" charset="-122"/>
                <a:ea typeface="微软雅黑" panose="020B0503020204020204" pitchFamily="34" charset="-122"/>
              </a:rPr>
              <a:t>海报</a:t>
            </a:r>
            <a:r>
              <a:rPr lang="zh-CN" altLang="en-US" sz="1200" b="1" dirty="0">
                <a:solidFill>
                  <a:schemeClr val="accent2">
                    <a:lumMod val="75000"/>
                  </a:schemeClr>
                </a:solidFill>
                <a:latin typeface="微软雅黑" panose="020B0503020204020204" pitchFamily="34" charset="-122"/>
                <a:ea typeface="微软雅黑" panose="020B0503020204020204" pitchFamily="34" charset="-122"/>
              </a:rPr>
              <a:t>及展</a:t>
            </a:r>
            <a:r>
              <a:rPr lang="zh-CN" altLang="en-US" sz="1200" b="1" dirty="0" smtClean="0">
                <a:solidFill>
                  <a:schemeClr val="accent2">
                    <a:lumMod val="75000"/>
                  </a:schemeClr>
                </a:solidFill>
                <a:latin typeface="微软雅黑" panose="020B0503020204020204" pitchFamily="34" charset="-122"/>
                <a:ea typeface="微软雅黑" panose="020B0503020204020204" pitchFamily="34" charset="-122"/>
              </a:rPr>
              <a:t>板见：</a:t>
            </a:r>
            <a:endParaRPr lang="en-US" altLang="zh-CN" sz="1200" b="1" dirty="0">
              <a:solidFill>
                <a:schemeClr val="accent2">
                  <a:lumMod val="75000"/>
                </a:schemeClr>
              </a:solidFill>
              <a:latin typeface="微软雅黑" panose="020B0503020204020204" pitchFamily="34" charset="-122"/>
              <a:ea typeface="微软雅黑" panose="020B0503020204020204" pitchFamily="34" charset="-122"/>
            </a:endParaRPr>
          </a:p>
          <a:p>
            <a:r>
              <a:rPr lang="zh-CN" altLang="en-US" sz="1200" dirty="0">
                <a:solidFill>
                  <a:schemeClr val="accent1">
                    <a:lumMod val="75000"/>
                  </a:schemeClr>
                </a:solidFill>
                <a:latin typeface="微软雅黑" panose="020B0503020204020204" pitchFamily="34" charset="-122"/>
                <a:ea typeface="微软雅黑" panose="020B0503020204020204" pitchFamily="34" charset="-122"/>
              </a:rPr>
              <a:t>中北、闵行校区图书馆一楼二楼大厅暑期课程展览</a:t>
            </a:r>
          </a:p>
          <a:p>
            <a:pPr lvl="0"/>
            <a:endParaRPr lang="en-US" altLang="zh-CN" sz="1400" dirty="0" smtClean="0">
              <a:solidFill>
                <a:schemeClr val="accent2">
                  <a:lumMod val="75000"/>
                </a:schemeClr>
              </a:solidFill>
            </a:endParaRPr>
          </a:p>
          <a:p>
            <a:pPr lvl="0"/>
            <a:endParaRPr lang="en-US" altLang="zh-CN" sz="1400" dirty="0">
              <a:solidFill>
                <a:schemeClr val="accent2">
                  <a:lumMod val="75000"/>
                </a:schemeClr>
              </a:solidFill>
            </a:endParaRPr>
          </a:p>
          <a:p>
            <a:pPr lvl="0"/>
            <a:endParaRPr lang="en-US" altLang="zh-CN" sz="1400" dirty="0" smtClean="0">
              <a:solidFill>
                <a:schemeClr val="accent2">
                  <a:lumMod val="75000"/>
                </a:schemeClr>
              </a:solidFill>
            </a:endParaRPr>
          </a:p>
          <a:p>
            <a:pPr lvl="0"/>
            <a:endParaRPr lang="en-US" altLang="zh-CN" sz="1400" dirty="0">
              <a:solidFill>
                <a:schemeClr val="accent2">
                  <a:lumMod val="75000"/>
                </a:schemeClr>
              </a:solidFill>
            </a:endParaRPr>
          </a:p>
        </p:txBody>
      </p:sp>
    </p:spTree>
    <p:extLst>
      <p:ext uri="{BB962C8B-B14F-4D97-AF65-F5344CB8AC3E}">
        <p14:creationId xmlns:p14="http://schemas.microsoft.com/office/powerpoint/2010/main" val="2168153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694</TotalTime>
  <Words>1684</Words>
  <Application>Microsoft Office PowerPoint</Application>
  <PresentationFormat>全屏显示(4:3)</PresentationFormat>
  <Paragraphs>107</Paragraphs>
  <Slides>15</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方正舒体</vt:lpstr>
      <vt:lpstr>华文楷体</vt:lpstr>
      <vt:lpstr>华文细黑</vt:lpstr>
      <vt:lpstr>华文新魏</vt:lpstr>
      <vt:lpstr>宋体</vt:lpstr>
      <vt:lpstr>微软雅黑</vt:lpstr>
      <vt:lpstr>幼圆</vt:lpstr>
      <vt:lpstr>Arial</vt:lpstr>
      <vt:lpstr>Calibri</vt:lpstr>
      <vt:lpstr>Calibri Light</vt:lpstr>
      <vt:lpstr>Office 主题</vt:lpstr>
      <vt:lpstr>2015 ECNU               本科生暑期课程 </vt:lpstr>
      <vt:lpstr>PowerPoint 演示文稿</vt:lpstr>
      <vt:lpstr>暑期课程 简介</vt:lpstr>
      <vt:lpstr>PowerPoint 演示文稿</vt:lpstr>
      <vt:lpstr>PowerPoint 演示文稿</vt:lpstr>
      <vt:lpstr>暑期课程 简介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张晨麟</dc:creator>
  <cp:lastModifiedBy>dllin</cp:lastModifiedBy>
  <cp:revision>74</cp:revision>
  <dcterms:created xsi:type="dcterms:W3CDTF">2015-05-16T00:50:03Z</dcterms:created>
  <dcterms:modified xsi:type="dcterms:W3CDTF">2015-05-25T08:10:13Z</dcterms:modified>
</cp:coreProperties>
</file>